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logoped18.ru/images/igry-s-bukvami-5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logoped18.ru/images/igry-s-bukvami-6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logoped18.ru/images/igry-s-bukvami-8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logoped18.ru/images/igry-s-bukvami-1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logoped18.ru/images/igry-s-bukvami-3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7356" y="928670"/>
            <a:ext cx="551291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ИГРЫ С </a:t>
            </a:r>
            <a:r>
              <a:rPr lang="ru-RU" sz="4800" b="1" dirty="0" smtClean="0">
                <a:solidFill>
                  <a:srgbClr val="0070C0"/>
                </a:solidFill>
              </a:rPr>
              <a:t>БУКВАМИ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935415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dirty="0">
                <a:cs typeface="Times New Roman" pitchFamily="18" charset="0"/>
              </a:rPr>
              <a:t>Если ребёнок плохо запоминает  буквы, существует много разнообразных приёмов, помогающих запомнить  зрительный образ букв. </a:t>
            </a:r>
          </a:p>
          <a:p>
            <a:pPr indent="457200" algn="just"/>
            <a:r>
              <a:rPr lang="ru-RU" sz="1200" b="1" dirty="0">
                <a:cs typeface="Times New Roman" pitchFamily="18" charset="0"/>
              </a:rPr>
              <a:t>1.</a:t>
            </a:r>
            <a:r>
              <a:rPr lang="ru-RU" sz="1200" dirty="0">
                <a:cs typeface="Times New Roman" pitchFamily="18" charset="0"/>
              </a:rPr>
              <a:t> Например, буквы можно </a:t>
            </a:r>
            <a:r>
              <a:rPr lang="ru-RU" sz="1200" b="1" dirty="0">
                <a:cs typeface="Times New Roman" pitchFamily="18" charset="0"/>
              </a:rPr>
              <a:t>лепить из пластилина</a:t>
            </a:r>
            <a:r>
              <a:rPr lang="ru-RU" sz="1200" dirty="0">
                <a:cs typeface="Times New Roman" pitchFamily="18" charset="0"/>
              </a:rPr>
              <a:t>, выкладывать из палочек, спичек, мозаики, красочных верёвок,  </a:t>
            </a:r>
            <a:r>
              <a:rPr lang="ru-RU" sz="1200" b="1" dirty="0">
                <a:cs typeface="Times New Roman" pitchFamily="18" charset="0"/>
              </a:rPr>
              <a:t>вырезать из цветной бумаги</a:t>
            </a:r>
            <a:r>
              <a:rPr lang="ru-RU" sz="1200" dirty="0">
                <a:cs typeface="Times New Roman" pitchFamily="18" charset="0"/>
              </a:rPr>
              <a:t>, выжигать на дощечках. </a:t>
            </a:r>
          </a:p>
          <a:p>
            <a:pPr indent="457200" algn="just"/>
            <a:r>
              <a:rPr lang="ru-RU" sz="1200" dirty="0" smtClean="0">
                <a:cs typeface="Times New Roman" pitchFamily="18" charset="0"/>
              </a:rPr>
              <a:t>Чтобы </a:t>
            </a:r>
            <a:r>
              <a:rPr lang="ru-RU" sz="1200" dirty="0">
                <a:cs typeface="Times New Roman" pitchFamily="18" charset="0"/>
              </a:rPr>
              <a:t>сформировать стабильный графический образ буквы (графемы), можно предложить ребёнку обводить пальцем выпуклый контур букв, тактильное опознание  «наждачных» букв. </a:t>
            </a:r>
          </a:p>
          <a:p>
            <a:pPr indent="457200" algn="just"/>
            <a:r>
              <a:rPr lang="ru-RU" sz="1200" b="1" dirty="0">
                <a:cs typeface="Times New Roman" pitchFamily="18" charset="0"/>
              </a:rPr>
              <a:t>2.</a:t>
            </a:r>
            <a:r>
              <a:rPr lang="ru-RU" sz="1200" dirty="0">
                <a:cs typeface="Times New Roman" pitchFamily="18" charset="0"/>
              </a:rPr>
              <a:t> Можно использовать приём </a:t>
            </a:r>
            <a:r>
              <a:rPr lang="ru-RU" sz="1200" b="1" dirty="0">
                <a:cs typeface="Times New Roman" pitchFamily="18" charset="0"/>
              </a:rPr>
              <a:t>«</a:t>
            </a:r>
            <a:r>
              <a:rPr lang="ru-RU" sz="1200" b="1" dirty="0" err="1">
                <a:cs typeface="Times New Roman" pitchFamily="18" charset="0"/>
              </a:rPr>
              <a:t>Дермолексия</a:t>
            </a:r>
            <a:r>
              <a:rPr lang="ru-RU" sz="1200" b="1" dirty="0">
                <a:cs typeface="Times New Roman" pitchFamily="18" charset="0"/>
              </a:rPr>
              <a:t>»</a:t>
            </a:r>
            <a:r>
              <a:rPr lang="ru-RU" sz="1200" dirty="0">
                <a:cs typeface="Times New Roman" pitchFamily="18" charset="0"/>
              </a:rPr>
              <a:t>, когда педагог на ладони ребёнка рисует букву, а ребёнок опознаёт её с закрытыми глазами, причём рисовать нужно на «ведущей» руке, для стимуляции ведущего полушария. 	</a:t>
            </a:r>
          </a:p>
          <a:p>
            <a:pPr indent="457200" algn="just"/>
            <a:r>
              <a:rPr lang="ru-RU" sz="1200" b="1" dirty="0">
                <a:cs typeface="Times New Roman" pitchFamily="18" charset="0"/>
              </a:rPr>
              <a:t>3.</a:t>
            </a:r>
            <a:r>
              <a:rPr lang="ru-RU" sz="1200" dirty="0">
                <a:cs typeface="Times New Roman" pitchFamily="18" charset="0"/>
              </a:rPr>
              <a:t> Хорошо зарекомендовал себя следующий приём. Возьмите листок из старой детской книги (или детского журнала) и предложите </a:t>
            </a:r>
            <a:r>
              <a:rPr lang="ru-RU" sz="1200" b="1" dirty="0">
                <a:cs typeface="Times New Roman" pitchFamily="18" charset="0"/>
              </a:rPr>
              <a:t>зачеркнуть</a:t>
            </a:r>
            <a:r>
              <a:rPr lang="ru-RU" sz="1200" dirty="0">
                <a:cs typeface="Times New Roman" pitchFamily="18" charset="0"/>
              </a:rPr>
              <a:t> на нём ту </a:t>
            </a:r>
            <a:r>
              <a:rPr lang="ru-RU" sz="1200" b="1" dirty="0">
                <a:cs typeface="Times New Roman" pitchFamily="18" charset="0"/>
              </a:rPr>
              <a:t>букву</a:t>
            </a:r>
            <a:r>
              <a:rPr lang="ru-RU" sz="1200" dirty="0">
                <a:cs typeface="Times New Roman" pitchFamily="18" charset="0"/>
              </a:rPr>
              <a:t>, с которой вы его знакомите в данный момент, либо букву, которую он путает, не может запомнить. Например: «Зачеркни (обведи) все буквы Д на этой странице</a:t>
            </a:r>
            <a:r>
              <a:rPr lang="ru-RU" sz="1200" dirty="0" smtClean="0">
                <a:cs typeface="Times New Roman" pitchFamily="18" charset="0"/>
              </a:rPr>
              <a:t>».</a:t>
            </a:r>
            <a:endParaRPr lang="ru-RU" sz="1200" dirty="0">
              <a:cs typeface="Times New Roman" pitchFamily="18" charset="0"/>
            </a:endParaRPr>
          </a:p>
          <a:p>
            <a:pPr indent="457200" algn="just"/>
            <a:r>
              <a:rPr lang="ru-RU" sz="1200" b="1" dirty="0">
                <a:cs typeface="Times New Roman" pitchFamily="18" charset="0"/>
              </a:rPr>
              <a:t>4. </a:t>
            </a:r>
            <a:r>
              <a:rPr lang="ru-RU" sz="1200" dirty="0">
                <a:cs typeface="Times New Roman" pitchFamily="18" charset="0"/>
              </a:rPr>
              <a:t>На этапе изучения букв полезно давать задание </a:t>
            </a:r>
            <a:r>
              <a:rPr lang="ru-RU" sz="1200" b="1" dirty="0">
                <a:cs typeface="Times New Roman" pitchFamily="18" charset="0"/>
              </a:rPr>
              <a:t>«Группировка стилизованных букв»</a:t>
            </a:r>
            <a:r>
              <a:rPr lang="ru-RU" sz="1200" dirty="0">
                <a:cs typeface="Times New Roman" pitchFamily="18" charset="0"/>
              </a:rPr>
              <a:t>. Ребёнку предлагают сгруппировать одинаковые буквы. </a:t>
            </a:r>
          </a:p>
          <a:p>
            <a:pPr indent="457200" algn="just"/>
            <a:r>
              <a:rPr lang="ru-RU" sz="1200" b="1" dirty="0">
                <a:cs typeface="Times New Roman" pitchFamily="18" charset="0"/>
              </a:rPr>
              <a:t>5.</a:t>
            </a:r>
            <a:r>
              <a:rPr lang="ru-RU" sz="1200" dirty="0">
                <a:cs typeface="Times New Roman" pitchFamily="18" charset="0"/>
              </a:rPr>
              <a:t> Полезны задания, усложняющие узнавания букв, это – </a:t>
            </a:r>
            <a:r>
              <a:rPr lang="ru-RU" sz="1200" b="1" dirty="0">
                <a:cs typeface="Times New Roman" pitchFamily="18" charset="0"/>
              </a:rPr>
              <a:t>«Перечёркнутые буквы», «Разный шрифт», «Перевёрнутые буквы», «Сколько одинаковых букв», «Каких букв больше», «Наложенные буквы», «Зеркальные буквы», «Найди букву среди рядов букв», «Найди нужную букву среди перечёркнутых букв».</a:t>
            </a:r>
            <a:r>
              <a:rPr lang="ru-RU" sz="1200" dirty="0">
                <a:cs typeface="Times New Roman" pitchFamily="18" charset="0"/>
              </a:rPr>
              <a:t> </a:t>
            </a:r>
            <a:r>
              <a:rPr lang="ru-RU" sz="1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3912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00100" y="714356"/>
            <a:ext cx="7786742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x-none" b="1" smtClean="0"/>
              <a:t> </a:t>
            </a:r>
            <a:r>
              <a:rPr lang="x-none" sz="2400" b="1">
                <a:solidFill>
                  <a:srgbClr val="0070C0"/>
                </a:solidFill>
              </a:rPr>
              <a:t>«Неправильная буква»-исправь одну букву и прочти слово.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Исправь одну букву и прочти слово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500174"/>
            <a:ext cx="3959826" cy="469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44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3688" y="1489139"/>
            <a:ext cx="638965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pic>
        <p:nvPicPr>
          <p:cNvPr id="15361" name="Picture 1" descr="рисунок пуговицы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3959" y="3068960"/>
            <a:ext cx="6936295" cy="12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48781" y="1988840"/>
            <a:ext cx="7135588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«Пуговки</a:t>
            </a:r>
            <a:r>
              <a:rPr lang="ru-RU" sz="2400" b="1" dirty="0">
                <a:solidFill>
                  <a:srgbClr val="0070C0"/>
                </a:solidFill>
                <a:cs typeface="Times New Roman" pitchFamily="18" charset="0"/>
              </a:rPr>
              <a:t>» - какие буквы можно получить, если по разному пришить пуговки?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7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72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3688" y="1489139"/>
            <a:ext cx="638965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00232" y="1357298"/>
            <a:ext cx="5882634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«Коврики</a:t>
            </a:r>
            <a:r>
              <a:rPr lang="ru-RU" sz="2400" b="1" dirty="0">
                <a:solidFill>
                  <a:srgbClr val="0070C0"/>
                </a:solidFill>
              </a:rPr>
              <a:t>»- какие буквы ты видишь?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Какие буквы ты видиш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021" y="2348880"/>
            <a:ext cx="793305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88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72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3688" y="1489139"/>
            <a:ext cx="638965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2976" y="1214422"/>
            <a:ext cx="7286676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 </a:t>
            </a:r>
            <a:r>
              <a:rPr lang="x-none" sz="2400" b="1" smtClean="0">
                <a:solidFill>
                  <a:srgbClr val="0070C0"/>
                </a:solidFill>
              </a:rPr>
              <a:t>«Правильные</a:t>
            </a:r>
            <a:r>
              <a:rPr lang="x-none" sz="2400" b="1">
                <a:solidFill>
                  <a:srgbClr val="0070C0"/>
                </a:solidFill>
              </a:rPr>
              <a:t>» буквы» -подчеркни правильные и зачеркни неправильные буквы.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зачеркни неправильные буквы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54" y="2758616"/>
            <a:ext cx="888098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16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72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3688" y="1489139"/>
            <a:ext cx="638965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01734" y="1791688"/>
            <a:ext cx="5882634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Пк\Desktop\Дислексия\image_594246f7ea19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85" t="7149" r="2197" b="5187"/>
          <a:stretch/>
        </p:blipFill>
        <p:spPr bwMode="auto">
          <a:xfrm>
            <a:off x="1049766" y="276925"/>
            <a:ext cx="7114286" cy="66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53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72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3688" y="1489139"/>
            <a:ext cx="638965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01734" y="1791688"/>
            <a:ext cx="5882634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Пк\Desktop\Дислексия\7c786dc160bf4970ec21507f963cf3be2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73" t="3253" r="3526" b="4464"/>
          <a:stretch/>
        </p:blipFill>
        <p:spPr bwMode="auto">
          <a:xfrm>
            <a:off x="2019663" y="27638"/>
            <a:ext cx="5288024" cy="6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86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72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3688" y="1489139"/>
            <a:ext cx="638965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01734" y="1791688"/>
            <a:ext cx="5882634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214422"/>
            <a:ext cx="4419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ИГРЫ СО СЛОГАМИ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787677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Игра </a:t>
            </a:r>
            <a:r>
              <a:rPr lang="ru-RU" b="1" dirty="0"/>
              <a:t>«Помоги Незнайке»</a:t>
            </a:r>
            <a:r>
              <a:rPr lang="ru-RU" dirty="0"/>
              <a:t>: «Незнайка перепутал местами слоги. Помоги ему составить слово!»: КА-МУ (мука), ЛО-МО-КО (молоко)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3184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72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3688" y="1489139"/>
            <a:ext cx="638965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01734" y="1791688"/>
            <a:ext cx="5882634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65318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Распутай слоги.</a:t>
            </a:r>
            <a:r>
              <a:rPr lang="ru-RU" dirty="0"/>
              <a:t>  Выпиши слоги в клетки и прочитай слова, которые у тебя получились. </a:t>
            </a:r>
          </a:p>
        </p:txBody>
      </p:sp>
      <p:pic>
        <p:nvPicPr>
          <p:cNvPr id="20482" name="Picture 2" descr="slide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0" t="31290" r="19180" b="6166"/>
          <a:stretch>
            <a:fillRect/>
          </a:stretch>
        </p:blipFill>
        <p:spPr bwMode="auto">
          <a:xfrm>
            <a:off x="1475656" y="2420888"/>
            <a:ext cx="5462588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93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72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3688" y="1489139"/>
            <a:ext cx="638965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01734" y="1791688"/>
            <a:ext cx="5882634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145357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Закончи слово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этой игры потребуются любые картинки (от лото, из журналов, открытки). К картинкам присоединяются (приклеивается, на скрепку) начала слов, обозначающих предметы, на них изображенные. Окончания слов раскладываются перед ребенком. Нужно подобрать соответствующее окончание. Не забудьте о лишнем варианте окончания! </a:t>
            </a:r>
          </a:p>
        </p:txBody>
      </p:sp>
      <p:pic>
        <p:nvPicPr>
          <p:cNvPr id="21506" name="Picture 2" descr="63132_html_m17f974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4329" y="3284984"/>
            <a:ext cx="502337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85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72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3688" y="1489139"/>
            <a:ext cx="638965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01734" y="1791688"/>
            <a:ext cx="5882634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145357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Закончи слово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этой игры потребуются любые картинки (от лото, из журналов, открытки). К картинкам присоединяются (приклеивается, на скрепку) начала слов, обозначающих предметы, на них изображенные. Окончания слов раскладываются перед ребенком. Нужно подобрать соответствующее окончание. Не забудьте о лишнем варианте окончания! </a:t>
            </a:r>
          </a:p>
        </p:txBody>
      </p:sp>
      <p:pic>
        <p:nvPicPr>
          <p:cNvPr id="21506" name="Picture 2" descr="63132_html_m17f974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4329" y="3284984"/>
            <a:ext cx="502337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19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43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94391" y="1174100"/>
            <a:ext cx="3515258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«Наложенные буквы» 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 descr="сканирование0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9764" y="1988840"/>
            <a:ext cx="3824017" cy="317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97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72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3688" y="1489139"/>
            <a:ext cx="638965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01734" y="1791688"/>
            <a:ext cx="5882634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145357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Найди слово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2530" name="Picture 2" descr="C:\Users\Пк\Desktop\Дислексия\167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655" y="1145357"/>
            <a:ext cx="701425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23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72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3688" y="1489139"/>
            <a:ext cx="638965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01734" y="1791688"/>
            <a:ext cx="5882634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C:\Users\Пк\Desktop\Дислексия\48e3245cad09cbf40fa7f65b6bb2973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8" t="4389" r="3923"/>
          <a:stretch/>
        </p:blipFill>
        <p:spPr bwMode="auto">
          <a:xfrm>
            <a:off x="1590782" y="7676"/>
            <a:ext cx="6226910" cy="693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27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43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94391" y="1174100"/>
            <a:ext cx="344677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«Каких букв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ольше»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0" name="Picture 2" descr="сканирование00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248472" cy="40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6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241745"/>
            <a:ext cx="4660250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«Узнай букву по зеркальному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изображению»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4" name="Picture 2" descr="сканирование00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99964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49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67687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6. </a:t>
            </a:r>
            <a:r>
              <a:rPr lang="ru-RU" sz="1400" dirty="0"/>
              <a:t>Можно привлечь самого ребёнка к «творческому созданию» букв – предложить ему </a:t>
            </a:r>
            <a:r>
              <a:rPr lang="ru-RU" sz="1400" b="1" dirty="0"/>
              <a:t>«Дописать букву»</a:t>
            </a:r>
            <a:r>
              <a:rPr lang="ru-RU" sz="1400" dirty="0"/>
              <a:t> по пунктирным линиям, </a:t>
            </a:r>
            <a:r>
              <a:rPr lang="ru-RU" sz="1400" b="1" dirty="0"/>
              <a:t>«Переделать букву»,</a:t>
            </a:r>
            <a:r>
              <a:rPr lang="ru-RU" sz="1400" dirty="0"/>
              <a:t> переставив (переложив) элементы («Что нужно сделать, чтобы из буквы Л получилась И; из Щ – Ц и т. д.) </a:t>
            </a:r>
          </a:p>
          <a:p>
            <a:pPr algn="just"/>
            <a:r>
              <a:rPr lang="ru-RU" sz="1400" dirty="0" smtClean="0"/>
              <a:t>На </a:t>
            </a:r>
            <a:r>
              <a:rPr lang="ru-RU" sz="1400" dirty="0"/>
              <a:t>развитие памяти и внимания – </a:t>
            </a:r>
            <a:r>
              <a:rPr lang="ru-RU" sz="1400" b="1" dirty="0"/>
              <a:t>«Какой буквы не стало»</a:t>
            </a:r>
            <a:r>
              <a:rPr lang="ru-RU" sz="1400" dirty="0"/>
              <a:t> - перед ребёнком выкладывается ряд букв, начиная с 3 – 4, педагог предлагает запомнить, в какой последовательности они расположены. Ребёнок закрывает глаза, а педагог убирает одну букву. Варианты – поменять буквы местами – ребёнок воспроизводит первоначальный вариант или взрослый добавляет ещё одну букву, обучаемый называет её. Играть можно с постепенным увеличением ряда букв. Можно выкладывать небольшие слова, затем переставлять местами, «терять» буквы из слова, восстанавливая его с помощью ребёнка. Здесь ещё тренируется и фонематический анализ (буквы в слове стоят в определённой последовательности</a:t>
            </a:r>
            <a:r>
              <a:rPr lang="ru-RU" sz="1400" dirty="0" smtClean="0"/>
              <a:t>).</a:t>
            </a:r>
            <a:endParaRPr lang="ru-RU" sz="1400" dirty="0"/>
          </a:p>
          <a:p>
            <a:pPr algn="just"/>
            <a:r>
              <a:rPr lang="ru-RU" sz="1400" b="1" dirty="0"/>
              <a:t> </a:t>
            </a:r>
            <a:r>
              <a:rPr lang="ru-RU" sz="1400" b="1" dirty="0" smtClean="0"/>
              <a:t>7.Волшебный </a:t>
            </a:r>
            <a:r>
              <a:rPr lang="ru-RU" sz="1400" b="1" dirty="0"/>
              <a:t>мешочек»</a:t>
            </a:r>
            <a:r>
              <a:rPr lang="ru-RU" sz="1400" dirty="0"/>
              <a:t> - ребёнок на ощупь определяет пластмассовые (металлические) </a:t>
            </a:r>
            <a:r>
              <a:rPr lang="ru-RU" sz="1400" dirty="0" smtClean="0"/>
              <a:t>буквы</a:t>
            </a:r>
            <a:r>
              <a:rPr lang="ru-RU" sz="1400" dirty="0"/>
              <a:t>. </a:t>
            </a:r>
          </a:p>
          <a:p>
            <a:pPr algn="just"/>
            <a:r>
              <a:rPr lang="ru-RU" sz="1400" dirty="0"/>
              <a:t>Ребёнок </a:t>
            </a:r>
            <a:r>
              <a:rPr lang="ru-RU" sz="1400" b="1" dirty="0"/>
              <a:t>указкой рисует букву</a:t>
            </a:r>
            <a:r>
              <a:rPr lang="ru-RU" sz="1400" dirty="0"/>
              <a:t> в воздухе, а  взрослый угадывает её (и наоборот). Можно «рисовать» буквы  на спине, угадывать по словесной инструкции – «Эта буква овальной формы», «Эта буква состоит из двух скрещенных под наклоном линий» и т. д.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80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7223" y="1643050"/>
            <a:ext cx="8076777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«Буквы-сестрички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» - найди все одинаковые буквы. О — обведи в кружок, У — в квадрат, И — подчеркни.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О — обведи в кружок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72245"/>
            <a:ext cx="675615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85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57224" y="1428736"/>
            <a:ext cx="7786742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 </a:t>
            </a:r>
            <a:r>
              <a:rPr lang="x-none" sz="2400" b="1" smtClean="0">
                <a:solidFill>
                  <a:srgbClr val="0070C0"/>
                </a:solidFill>
              </a:rPr>
              <a:t>«Сделай </a:t>
            </a:r>
            <a:r>
              <a:rPr lang="x-none" sz="2400" b="1">
                <a:solidFill>
                  <a:srgbClr val="0070C0"/>
                </a:solidFill>
              </a:rPr>
              <a:t>буквы» - какие буквы можно сделать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2400" b="1" smtClean="0">
                <a:solidFill>
                  <a:srgbClr val="0070C0"/>
                </a:solidFill>
              </a:rPr>
              <a:t>из </a:t>
            </a:r>
            <a:r>
              <a:rPr lang="x-none" sz="2400" b="1">
                <a:solidFill>
                  <a:srgbClr val="0070C0"/>
                </a:solidFill>
              </a:rPr>
              <a:t>этих заготовок?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Сделай бук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55" y="2780928"/>
            <a:ext cx="590867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46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8596" y="1500174"/>
            <a:ext cx="8715404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x-none" sz="2400" b="1" smtClean="0">
                <a:solidFill>
                  <a:srgbClr val="0070C0"/>
                </a:solidFill>
              </a:rPr>
              <a:t>«Превращения</a:t>
            </a:r>
            <a:r>
              <a:rPr lang="x-none" sz="2400" b="1">
                <a:solidFill>
                  <a:srgbClr val="0070C0"/>
                </a:solidFill>
              </a:rPr>
              <a:t>» - переделай одни буквы в другие: Ь —&gt; Б,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x-none" sz="2400" b="1" smtClean="0">
                <a:solidFill>
                  <a:srgbClr val="0070C0"/>
                </a:solidFill>
              </a:rPr>
              <a:t>Е </a:t>
            </a:r>
            <a:r>
              <a:rPr lang="x-none" sz="2400" b="1">
                <a:solidFill>
                  <a:srgbClr val="0070C0"/>
                </a:solidFill>
              </a:rPr>
              <a:t>—&gt; Ё, И —&gt; Й, О —&gt; Ю, Р —&gt; В.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Переделай одни буквы в другие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521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9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hand-drawn-children-s-day-in-spanish-background\6757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95967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1604" y="1285860"/>
            <a:ext cx="6389657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«Пляшущие </a:t>
            </a:r>
            <a:r>
              <a:rPr lang="ru-RU" sz="2400" b="1" dirty="0">
                <a:solidFill>
                  <a:srgbClr val="0070C0"/>
                </a:solidFill>
              </a:rPr>
              <a:t>буковки» - подчеркни «правильные» буквы и прочти слово.        </a:t>
            </a:r>
          </a:p>
        </p:txBody>
      </p:sp>
      <p:pic>
        <p:nvPicPr>
          <p:cNvPr id="13314" name="Picture 2" descr="Подчеркни правильные бук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2428868"/>
            <a:ext cx="7715304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05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</TotalTime>
  <Words>579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1</cp:lastModifiedBy>
  <cp:revision>9</cp:revision>
  <dcterms:created xsi:type="dcterms:W3CDTF">2024-02-05T16:54:54Z</dcterms:created>
  <dcterms:modified xsi:type="dcterms:W3CDTF">2024-02-06T03:30:41Z</dcterms:modified>
</cp:coreProperties>
</file>