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74FA-A109-4105-BBB4-9FBB610E3EA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82A5-2A62-4ACE-AE7A-4D8B37B54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34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172348" cy="23860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письме у детей, имеющих речевые нарушения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429132"/>
            <a:ext cx="4071966" cy="16430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буквенного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024-02-06_08-26-2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868267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pic>
        <p:nvPicPr>
          <p:cNvPr id="6146" name="Picture 2" descr="C:\Users\User\Desktop\2024-02-06_08-26-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286808" cy="61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пространственного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2024-02-06_08-27-0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143668" cy="5222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Профилактика акустической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 дошкольников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857364"/>
            <a:ext cx="6843738" cy="37814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«Тишина»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«В гору, с горки» и др.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слуховой памяти.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2024-02-06_08-51-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500990" cy="5290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и упражнения для предупреждения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почве нарушения языкового анализа и синтеза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2024-02-06_08-54-4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643866" cy="510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по предупреждению предпосылок 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аграмматической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2024-02-06_08-58-3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001056" cy="495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письме у детей, имеющих речевые 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4214818"/>
            <a:ext cx="2828916" cy="19113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572428" cy="48577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частичное нарушение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процесса письма, проявляющееся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стойких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повторяющихся ошибках, обусловленных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высших психических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участвующих в процессе письма.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7"/>
            <a:ext cx="864399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1. Наследственная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предрасположенность (Наличие у родителей нарушений письменной речи, психические заболевания у родственника). Дети наследуют от родителей качественную незрелость головного мозга в его отдельных зонах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Патологические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(Вредные воздействия), воздействующие на ребёнка в: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пренатальный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(дородовой период жизни);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натальный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 момент родов); постнатальный (послеродовой) период.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Функциональные причины. (Воздействие биологических и социальных факторов):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длительные соматические заболевания;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неправильная речь окружающих;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дефицит речевых контактов;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двуязычие в семье;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недостаточное внимание к речевому развитию ребёнка со стороны взрослых;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 соотнесённое с ограниченной зрелостью время начала обучения грамоте;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 соотнесённые с возможностями ребёнка объем и уровень требований в отношении грамотности;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несоответствующие индивидуальным особенностям ребёнка методы и темпы обучения, (попытка обучения ребенка чтению и письму в слишком раннем возрасте).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Основные формы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142984"/>
            <a:ext cx="7929618" cy="4071966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Артикуляционно-акустическая</a:t>
            </a:r>
          </a:p>
          <a:p>
            <a:pPr marL="514350" indent="-514350"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2.Акустическая форма</a:t>
            </a:r>
          </a:p>
          <a:p>
            <a:pPr marL="514350" indent="-514350"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Аграмматическая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Дисграфия на почве нарушений языкового анализа 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синтеза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Оптическая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дисграфия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 письме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Дизорфография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Специальные игры и упражнения, способствующие профилактике и коррекции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78621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звучит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«Найди коробочки, которые звучат так же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«Деление слов на слоги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«Поймай звук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«Собери слова в корзинку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«Разложи картинки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многие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Упражнения, используемые для профилактики оптической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Развитие зрительного восприятия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24-02-06_08-25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8007440" cy="441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цветового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024-02-06_08-25-4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596" y="1785926"/>
            <a:ext cx="8599753" cy="41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восприятия геометрических форм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024-02-06_08-26-0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143932" cy="5073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avatars.mds.yandex.net/i?id=74a78e98794fda5be6559869897e760a40c06ea0-1015932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зрительной памяти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2024-02-06_08-37-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47901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371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Профилактика дисграфии на письме у детей, имеющих речевые нарушения</vt:lpstr>
      <vt:lpstr>Дисграфия- это частичное нарушение процесса письма, проявляющееся в стойких, повторяющихся ошибках, обусловленных несформированностью высших психических функций, участвующих в процессе письма.</vt:lpstr>
      <vt:lpstr>Причины дисграфии: </vt:lpstr>
      <vt:lpstr>Основные формы дисграфии:   </vt:lpstr>
      <vt:lpstr>Специальные игры и упражнения, способствующие профилактике и коррекции дисграфии:</vt:lpstr>
      <vt:lpstr>Упражнения, используемые для профилактики оптической дисграфии. Развитие зрительного восприятия</vt:lpstr>
      <vt:lpstr>Развитие цветового восприятия</vt:lpstr>
      <vt:lpstr>Развитие восприятия геометрических форм</vt:lpstr>
      <vt:lpstr>Развитие зрительной памяти</vt:lpstr>
      <vt:lpstr>Формирование буквенного восприятия</vt:lpstr>
      <vt:lpstr>Слайд 11</vt:lpstr>
      <vt:lpstr>Формирование пространственного восприятия</vt:lpstr>
      <vt:lpstr>Профилактика акустической дисграфии у дошкольников </vt:lpstr>
      <vt:lpstr>Развитие слуховой памяти.</vt:lpstr>
      <vt:lpstr>Игры и упражнения для предупреждения дисграфии на почве нарушения языкового анализа и синтеза</vt:lpstr>
      <vt:lpstr>Работа по предупреждению предпосылок к аграмматической дисграфии</vt:lpstr>
      <vt:lpstr>Профилактика дисграфии на письме у детей, имеющих речевые нарушения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дисграфии на письме у детей, имеющих речевые нарушения</dc:title>
  <dc:creator>User</dc:creator>
  <cp:lastModifiedBy>User</cp:lastModifiedBy>
  <cp:revision>10</cp:revision>
  <dcterms:created xsi:type="dcterms:W3CDTF">2024-02-05T18:06:39Z</dcterms:created>
  <dcterms:modified xsi:type="dcterms:W3CDTF">2024-02-06T03:00:58Z</dcterms:modified>
</cp:coreProperties>
</file>