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7" r:id="rId4"/>
    <p:sldId id="294" r:id="rId5"/>
    <p:sldId id="295" r:id="rId6"/>
    <p:sldId id="262" r:id="rId7"/>
    <p:sldId id="296" r:id="rId8"/>
    <p:sldId id="270" r:id="rId9"/>
    <p:sldId id="287" r:id="rId10"/>
    <p:sldId id="298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714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/>
              <a:t>Аудит форм и методов</a:t>
            </a:r>
            <a:r>
              <a:rPr lang="ru-RU" sz="1200" baseline="0"/>
              <a:t> информирования</a:t>
            </a:r>
            <a:r>
              <a:rPr lang="ru-RU" sz="1200"/>
              <a:t> родителей</a:t>
            </a:r>
            <a:r>
              <a:rPr lang="ru-RU" sz="1200" baseline="0"/>
              <a:t> по ФОП ДО </a:t>
            </a:r>
          </a:p>
          <a:p>
            <a:pPr>
              <a:defRPr/>
            </a:pPr>
            <a:r>
              <a:rPr lang="ru-RU" sz="1200"/>
              <a:t> БДОУ</a:t>
            </a:r>
            <a:r>
              <a:rPr lang="ru-RU" sz="1200" baseline="0"/>
              <a:t> "Детский сад № 8 г. Тары</a:t>
            </a:r>
            <a:r>
              <a:rPr lang="ru-RU" sz="1400" baseline="0"/>
              <a:t>"</a:t>
            </a:r>
            <a:endParaRPr lang="ru-RU" sz="1400"/>
          </a:p>
        </c:rich>
      </c:tx>
      <c:layout>
        <c:manualLayout>
          <c:xMode val="edge"/>
          <c:yMode val="edge"/>
          <c:x val="3.5573414486415503E-4"/>
          <c:y val="9.7522213393050827E-4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1.3675213675213675E-2"/>
          <c:y val="0.15440000000000001"/>
          <c:w val="0.59642272921013073"/>
          <c:h val="0.72115555555555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каких мероприятиях учавствуют родители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Встречи с родителями по внедрению ФОП ДО 25%</c:v>
                </c:pt>
                <c:pt idx="1">
                  <c:v>Наличие на сайте информации по ФОП ДО  45%</c:v>
                </c:pt>
                <c:pt idx="2">
                  <c:v>Наличие и активность обратной связи от родителей 25%</c:v>
                </c:pt>
                <c:pt idx="3">
                  <c:v>Отношение родителей к содержанию и внедрению ФОП ДО   5%</c:v>
                </c:pt>
                <c:pt idx="4">
                  <c:v>Включонноть родителей в деятельность по внедрению ФОП ДО в образовательную практику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0.15000000000000011</c:v>
                </c:pt>
                <c:pt idx="1">
                  <c:v>0.30000000000000021</c:v>
                </c:pt>
                <c:pt idx="2">
                  <c:v>5.0000000000000024E-2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097664499590403"/>
          <c:y val="0.24250362243777465"/>
          <c:w val="0.48833451810447975"/>
          <c:h val="0.7574963775622253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/>
              <a:t>Аудит форм и методов</a:t>
            </a:r>
            <a:r>
              <a:rPr lang="ru-RU" sz="1200" baseline="0"/>
              <a:t> информирования</a:t>
            </a:r>
            <a:r>
              <a:rPr lang="ru-RU" sz="1200"/>
              <a:t> родителей</a:t>
            </a:r>
            <a:r>
              <a:rPr lang="ru-RU" sz="1200" baseline="0"/>
              <a:t> по ФОП ДО </a:t>
            </a:r>
          </a:p>
          <a:p>
            <a:pPr>
              <a:defRPr/>
            </a:pPr>
            <a:r>
              <a:rPr lang="ru-RU" sz="1200"/>
              <a:t> БДОУ</a:t>
            </a:r>
            <a:r>
              <a:rPr lang="ru-RU" sz="1200" baseline="0"/>
              <a:t> "Детский сад № 11 г. Тары</a:t>
            </a:r>
            <a:r>
              <a:rPr lang="ru-RU" sz="1400" baseline="0"/>
              <a:t>"</a:t>
            </a:r>
            <a:endParaRPr lang="ru-RU" sz="1400"/>
          </a:p>
        </c:rich>
      </c:tx>
      <c:layout>
        <c:manualLayout>
          <c:xMode val="edge"/>
          <c:yMode val="edge"/>
          <c:x val="3.5573414486415536E-4"/>
          <c:y val="9.7522213393050848E-4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3.6467236467236465E-2"/>
          <c:y val="0.27439999999999998"/>
          <c:w val="0.59642272921013073"/>
          <c:h val="0.72115555555555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каких мероприятиях учавствуют родители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Встречи с родителями по внедрению ФОП ДО 25%</c:v>
                </c:pt>
                <c:pt idx="1">
                  <c:v>Наличие на сайте информации по ФОП ДО  45%</c:v>
                </c:pt>
                <c:pt idx="2">
                  <c:v>Наличие и активность обратной связи от родителей 25%</c:v>
                </c:pt>
                <c:pt idx="3">
                  <c:v>Отношение родителей к содержанию и внедрению ФОП ДО   5%</c:v>
                </c:pt>
                <c:pt idx="4">
                  <c:v>Включонноть родителей в деятельность по внедрению ФОП ДО в образовательную практику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0.13</c:v>
                </c:pt>
                <c:pt idx="1">
                  <c:v>0.27</c:v>
                </c:pt>
                <c:pt idx="2">
                  <c:v>0.05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3503770835583031"/>
          <c:y val="0.2479356224978303"/>
          <c:w val="0.46496229164416963"/>
          <c:h val="0.7520643775021697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Удовлетворённость</a:t>
            </a:r>
            <a:r>
              <a:rPr lang="ru-RU" sz="1400" baseline="0"/>
              <a:t> родителей работой БДОУ "Детский сад № 8 г. Тары"</a:t>
            </a:r>
            <a:endParaRPr lang="ru-RU" sz="1400"/>
          </a:p>
        </c:rich>
      </c:tx>
      <c:layout>
        <c:manualLayout>
          <c:xMode val="edge"/>
          <c:yMode val="edge"/>
          <c:x val="6.7286734209418581E-2"/>
          <c:y val="4.5088566827697324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каких мероприятиях учавствуют родители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Довольны   85%</c:v>
                </c:pt>
                <c:pt idx="1">
                  <c:v>Практически довольны  10%</c:v>
                </c:pt>
                <c:pt idx="2">
                  <c:v>Есть замечания   5%</c:v>
                </c:pt>
                <c:pt idx="3">
                  <c:v>Много претензий  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0.85000000000000064</c:v>
                </c:pt>
                <c:pt idx="1">
                  <c:v>0.1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5828330332428685"/>
          <c:y val="0.43757921564152308"/>
          <c:w val="0.44461464420029889"/>
          <c:h val="0.48825004456195903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Удовлетворённость</a:t>
            </a:r>
            <a:r>
              <a:rPr lang="ru-RU" sz="1400" baseline="0"/>
              <a:t> родителей работой БДОУ "Детский сад № 11 г. Тары"</a:t>
            </a:r>
            <a:endParaRPr lang="ru-RU" sz="1400"/>
          </a:p>
        </c:rich>
      </c:tx>
      <c:layout>
        <c:manualLayout>
          <c:xMode val="edge"/>
          <c:yMode val="edge"/>
          <c:x val="6.7286734209418608E-2"/>
          <c:y val="4.5088566827697324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1.3071890042966385E-2"/>
          <c:y val="0.25750135472018088"/>
          <c:w val="0.62330868269932294"/>
          <c:h val="0.742498645279819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каких мероприятиях учавствуют родители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Довольны   80%</c:v>
                </c:pt>
                <c:pt idx="1">
                  <c:v>Практически довольны  15%</c:v>
                </c:pt>
                <c:pt idx="2">
                  <c:v>Есть замечания   5%</c:v>
                </c:pt>
                <c:pt idx="3">
                  <c:v>Много претензий  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0.15000000000000022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207416928653423"/>
          <c:y val="0.43757921564152308"/>
          <c:w val="0.39626724460202989"/>
          <c:h val="0.4739016501145058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  <a:cs typeface="Aharoni" pitchFamily="2" charset="-79"/>
              </a:rPr>
              <a:t>Педагогическое кафе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  <a:cs typeface="Aharoni" pitchFamily="2" charset="-79"/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  <a:cs typeface="Aharoni" pitchFamily="2" charset="-79"/>
            </a:endParaRPr>
          </a:p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  <a:cs typeface="Aharoni" pitchFamily="2" charset="-79"/>
              </a:rPr>
              <a:t>«Радуга вкусов»</a:t>
            </a: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29" name="Picture 5" descr="C:\Users\admin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631338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71543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Муниципальный проект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 «Реализация</a:t>
            </a:r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  <a:cs typeface="Aharoni" pitchFamily="2" charset="-79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ФОП ДО как фактор повышения дошкольного образования в ДОУ»</a:t>
            </a:r>
          </a:p>
          <a:p>
            <a:pPr algn="ctr"/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Практический семинар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«Эффективные формы взаимодействия с родителями в соответствии с ФОП ДО»</a:t>
            </a: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cs typeface="Aharoni" pitchFamily="2" charset="-79"/>
              </a:rPr>
              <a:t>Педагогическое кафе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cs typeface="Aharoni" pitchFamily="2" charset="-79"/>
              </a:rPr>
              <a:t>«Радуга вкусов»</a:t>
            </a:r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Управляющий кафе: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Наумова Е.В. БДОУ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«Детский сад № 8 г. Тары»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Администратор</a:t>
            </a:r>
            <a:r>
              <a:rPr lang="ru-RU" b="1" smtClean="0">
                <a:solidFill>
                  <a:srgbClr val="002060"/>
                </a:solidFill>
                <a:cs typeface="Aharoni" pitchFamily="2" charset="-79"/>
              </a:rPr>
              <a:t>: Мотовилова В.В.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БДОУ «Детский сад № 11 г. Тары»</a:t>
            </a:r>
          </a:p>
          <a:p>
            <a:pPr algn="ctr"/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71543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Муниципальный проект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 «Реализация</a:t>
            </a:r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  <a:cs typeface="Aharoni" pitchFamily="2" charset="-79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ФОП ДО как фактор повышения дошкольного образования в ДОУ»</a:t>
            </a:r>
          </a:p>
          <a:p>
            <a:pPr algn="ctr"/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Практический семинар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«Эффективные формы взаимодействия с родителями в соответствии с ФОП ДО»</a:t>
            </a: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cs typeface="Aharoni" pitchFamily="2" charset="-79"/>
              </a:rPr>
              <a:t>Педагогическое кафе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cs typeface="Aharoni" pitchFamily="2" charset="-79"/>
              </a:rPr>
              <a:t>«Радуга вкусов»</a:t>
            </a:r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ctr"/>
            <a:endParaRPr lang="ru-RU" b="1" dirty="0" smtClean="0">
              <a:cs typeface="Aharoni" pitchFamily="2" charset="-79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Управляющий кафе: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Наумова Е.В. БДОУ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«Детский сад № 8 г. Тары»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Администратор: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Мотовилова В.В. БДОУ </a:t>
            </a:r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«Детский сад № 11 г. Тары»</a:t>
            </a:r>
          </a:p>
          <a:p>
            <a:pPr algn="ctr"/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4" name="TextBox 3"/>
          <p:cNvSpPr txBox="1"/>
          <p:nvPr/>
        </p:nvSpPr>
        <p:spPr>
          <a:xfrm>
            <a:off x="500034" y="285729"/>
            <a:ext cx="8320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«Лимонный крем с манго и бисквитной крошкой: ФОП ДО, ФГОС ДО, закон об образовании»</a:t>
            </a:r>
            <a:endParaRPr lang="ru-RU" sz="2800" dirty="0" smtClean="0"/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0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 descr="C:\Users\admin\Desktop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2747206" cy="3786214"/>
          </a:xfrm>
          <a:prstGeom prst="rect">
            <a:avLst/>
          </a:prstGeom>
          <a:noFill/>
        </p:spPr>
      </p:pic>
      <p:pic>
        <p:nvPicPr>
          <p:cNvPr id="1028" name="Picture 4" descr="C:\Users\admin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3018207"/>
            <a:ext cx="2786082" cy="3839793"/>
          </a:xfrm>
          <a:prstGeom prst="rect">
            <a:avLst/>
          </a:prstGeom>
          <a:noFill/>
        </p:spPr>
      </p:pic>
      <p:pic>
        <p:nvPicPr>
          <p:cNvPr id="3" name="Picture 3" descr="C:\Users\admin\Desktop\год семьи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14422"/>
            <a:ext cx="269537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64399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Нормативно правовая база 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г. № 273-ФЗ (актуальная ред.) «Об образовании в Российской Федерации» 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утверждённая приказом Министерства просвещения Российской Федерации от 30 сентября 2022 г. № 874 (зарегистрирован Министерством юстиции Российской Федерации 2 ноября 2022 г., регистрационный № 70809).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(соответствуют п.п. 1.5, 1.6. ФГОС ДО и ФОП стр. 4-5 п. 14.2):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</a:p>
          <a:p>
            <a:endParaRPr lang="ru-RU" sz="14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354" cy="6887516"/>
          </a:xfr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64399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Нормативно правовая база </a:t>
            </a:r>
          </a:p>
          <a:p>
            <a:endParaRPr lang="ru-RU" sz="1200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17 октября 2013 г. № 1155 (ред. от 08.11.2022) «Об утверждении федерального государственного образовательного стандарта дошкольного образования» (зарегистрирован Минюстом России 14 ноября 2013г.,регистрационный № 30384)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Принципы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соответствии с ФГОС ДО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п. 1.4 с дополнениями ФОП стр. 5 п. 14.3):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полноценное проживание ребёнком всех этапов детства (младенческого, раннего и дошкольного возрастов), обогащение (амплификация) детского развития;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- взрослые);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признание ребёнка полноценным участником (субъектом) образовательных отношений;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сотрудничество ДОО с семьей;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приобщение детей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ребёнка в различных видах деятельности;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учёт этнокультурной ситуации развития детей</a:t>
            </a:r>
            <a:r>
              <a:rPr lang="ru-RU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> </a:t>
            </a:r>
          </a:p>
          <a:p>
            <a:endParaRPr lang="ru-RU" sz="14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1490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8302" y="6926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0"/>
          <a:ext cx="678661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571736" y="3500438"/>
          <a:ext cx="635798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570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1490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8302" y="6926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034" y="428604"/>
          <a:ext cx="535785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571868" y="3643314"/>
          <a:ext cx="5286412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570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4" name="TextBox 3"/>
          <p:cNvSpPr txBox="1"/>
          <p:nvPr/>
        </p:nvSpPr>
        <p:spPr>
          <a:xfrm>
            <a:off x="500034" y="714357"/>
            <a:ext cx="821537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Принципы работы с родителями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Доброжелательный стиль общения педагогов с родителями </a:t>
            </a:r>
            <a:r>
              <a:rPr lang="ru-RU" sz="2000" dirty="0" smtClean="0"/>
              <a:t>(В общении воспитателя с родителями неуместны категоричность и требовательный тон)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Индивидуальный подход  </a:t>
            </a:r>
            <a:r>
              <a:rPr lang="ru-RU" sz="2000" dirty="0" smtClean="0"/>
              <a:t>(Воспитатель должен чувствовать ситуацию и настроение родителей)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Сотрудничество, а не наставничество (</a:t>
            </a:r>
            <a:r>
              <a:rPr lang="ru-RU" sz="2000" dirty="0" smtClean="0"/>
              <a:t>Эффективнее создавать атмосферу взаимопомощи и поддержки семьи в сложных педагогических ситуациях)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Динамичность (</a:t>
            </a:r>
            <a:r>
              <a:rPr lang="ru-RU" sz="2000" dirty="0" smtClean="0"/>
              <a:t>Детский сад  должен находиться в режиме развития, а не функционирования, быстро реагировать на изменения социального состава родителей, их образовательные потребности и воспитательные запросы)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Готовимся серьёзно</a:t>
            </a:r>
            <a:r>
              <a:rPr lang="ru-RU" sz="2000" dirty="0" smtClean="0"/>
              <a:t> (Любое даже самое небольшое мероприятие по работе с родителями необходимо тщательно и серьёзно готовить. Главное в этой работе –качество, а не количество отдельно связанных между собой мероприятий)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0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08" y="0"/>
            <a:ext cx="9722907" cy="7292182"/>
          </a:xfrm>
        </p:spPr>
      </p:pic>
      <p:sp>
        <p:nvSpPr>
          <p:cNvPr id="5" name="TextBox 4"/>
          <p:cNvSpPr txBox="1"/>
          <p:nvPr/>
        </p:nvSpPr>
        <p:spPr>
          <a:xfrm>
            <a:off x="0" y="1628800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1346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28800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98276" y="659304"/>
            <a:ext cx="90565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Уважаемые родители!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26 апреля 2024 года в 17.30 состоится родительское собрание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«Трудовое воспитание дошкольников»</a:t>
            </a:r>
          </a:p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Явка строго обязательна!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6365</TotalTime>
  <Words>711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admin</cp:lastModifiedBy>
  <cp:revision>91</cp:revision>
  <dcterms:created xsi:type="dcterms:W3CDTF">2019-11-17T15:25:23Z</dcterms:created>
  <dcterms:modified xsi:type="dcterms:W3CDTF">2024-04-25T04:43:13Z</dcterms:modified>
</cp:coreProperties>
</file>