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71" r:id="rId4"/>
    <p:sldId id="257" r:id="rId5"/>
    <p:sldId id="258" r:id="rId6"/>
    <p:sldId id="259" r:id="rId7"/>
    <p:sldId id="260" r:id="rId8"/>
    <p:sldId id="263" r:id="rId9"/>
    <p:sldId id="262" r:id="rId10"/>
    <p:sldId id="264" r:id="rId11"/>
    <p:sldId id="266" r:id="rId12"/>
    <p:sldId id="265" r:id="rId13"/>
    <p:sldId id="270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оект_ФОП ДО\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«Распутица» А.К. Саврасов 1894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4786322"/>
            <a:ext cx="3781428" cy="16876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Картина была написана в селе Покровском. Саврасов внимательно изучал природу и смог передать тончайшие её изменения, еле уловимый переход от зимы к весне. ©</a:t>
            </a:r>
            <a:endParaRPr lang="ru-RU" sz="1800" dirty="0"/>
          </a:p>
        </p:txBody>
      </p:sp>
      <p:pic>
        <p:nvPicPr>
          <p:cNvPr id="2050" name="Picture 2" descr="C:\Users\admin\Desktop\ПРоект_ФОП ДО\фото\распутица_Савра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6643734" cy="4028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714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«Весной в окрестностях Петербурга»  И.А. </a:t>
            </a:r>
            <a:r>
              <a:rPr lang="ru-RU" sz="2000" dirty="0" err="1" smtClean="0"/>
              <a:t>Вельц</a:t>
            </a:r>
            <a:r>
              <a:rPr lang="ru-RU" sz="2000" dirty="0" smtClean="0"/>
              <a:t>  1896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572140"/>
            <a:ext cx="7353328" cy="12858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Русский художник австрийского происхождения. Много путешествовал по России. Был сторонником классической русской школы живописи, выработал свой живой стиль. Не смотря на то, что наследие художника хранится во многих музеях страны, в том числе и в Третьяковской галерее, о жизни художника известно очень мало. </a:t>
            </a:r>
            <a:endParaRPr lang="ru-RU" dirty="0"/>
          </a:p>
        </p:txBody>
      </p:sp>
      <p:pic>
        <p:nvPicPr>
          <p:cNvPr id="4098" name="Picture 2" descr="C:\Users\admin\Desktop\ПРоект_ФОП ДО\фото\Весной в окресностях_Вель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6715172" cy="4766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«Солнечный день» </a:t>
            </a:r>
            <a:br>
              <a:rPr lang="ru-RU" b="1" dirty="0" smtClean="0"/>
            </a:br>
            <a:r>
              <a:rPr lang="ru-RU" b="1" dirty="0" smtClean="0"/>
              <a:t>И.И. Левитан1876-1877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000108"/>
            <a:ext cx="2786082" cy="24288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Художнику было 16-17 лет на время написания картины. Он учился в Московском училище живописи, ваяния и зодчества и был учеником А.К. </a:t>
            </a:r>
            <a:r>
              <a:rPr lang="ru-RU" dirty="0" err="1" smtClean="0"/>
              <a:t>Саврасова</a:t>
            </a:r>
            <a:r>
              <a:rPr lang="ru-RU" dirty="0" smtClean="0"/>
              <a:t>. Больше, чем через 20 лет был написан «Март»</a:t>
            </a:r>
            <a:endParaRPr lang="ru-RU" dirty="0"/>
          </a:p>
        </p:txBody>
      </p:sp>
      <p:pic>
        <p:nvPicPr>
          <p:cNvPr id="3075" name="Picture 3" descr="C:\Users\admin\Desktop\ПРоект_ФОП ДО\фото\Солнечный день_Левит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69"/>
            <a:ext cx="3723568" cy="3559293"/>
          </a:xfrm>
          <a:prstGeom prst="rect">
            <a:avLst/>
          </a:prstGeom>
          <a:noFill/>
        </p:spPr>
      </p:pic>
      <p:pic>
        <p:nvPicPr>
          <p:cNvPr id="3076" name="Picture 4" descr="C:\Users\admin\Desktop\ПРоект_ФОП ДО\фото\ма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37173"/>
            <a:ext cx="4071966" cy="3320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000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«Вешний поток» И.Э. Грабарь 1904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5572140"/>
            <a:ext cx="6996138" cy="12858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Картина написана в конце марта в имении </a:t>
            </a:r>
            <a:r>
              <a:rPr lang="ru-RU" dirty="0" err="1" smtClean="0"/>
              <a:t>Дугино</a:t>
            </a:r>
            <a:r>
              <a:rPr lang="ru-RU" dirty="0" smtClean="0"/>
              <a:t>. Как пишет сам Грабарь, он пытался передать:"Соединение угасающих тонов осени, холодную белизну зимы и возрождающиеся краски весны.»</a:t>
            </a:r>
            <a:endParaRPr lang="ru-RU" dirty="0"/>
          </a:p>
        </p:txBody>
      </p:sp>
      <p:pic>
        <p:nvPicPr>
          <p:cNvPr id="8194" name="Picture 2" descr="C:\Users\admin\Desktop\ПРоект_ФОП ДО\фото\Поток_гроб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6429420" cy="493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«Ранней весной» И.С. Остроухов 188</a:t>
            </a:r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643578"/>
            <a:ext cx="7281890" cy="107157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Остроухов - академик Петербургской академии художеств. Занялся живописью довольно поздно, примерно в 21 год. Будучи самоучкой, пользовался советами разных известных мастеров. Существенное влияние на его становление оказало творчество В.Д.Поленова. </a:t>
            </a:r>
            <a:endParaRPr lang="ru-RU" dirty="0"/>
          </a:p>
        </p:txBody>
      </p:sp>
      <p:pic>
        <p:nvPicPr>
          <p:cNvPr id="5122" name="Picture 2" descr="C:\Users\admin\Desktop\ПРоект_ФОП ДО\фото\Ранней весной_остроух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785794"/>
            <a:ext cx="711231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sz="2700" dirty="0" smtClean="0"/>
              <a:t>Ранняя весна» И.А. Коровин </a:t>
            </a:r>
            <a:br>
              <a:rPr lang="ru-RU" sz="2700" dirty="0" smtClean="0"/>
            </a:br>
            <a:r>
              <a:rPr lang="ru-RU" sz="2700" dirty="0" smtClean="0"/>
              <a:t>1870                                                        1917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643578"/>
            <a:ext cx="7281890" cy="12144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Один из основоположников русского импрессионизма. Большое влияние на Коровина оказала поездка в Париж, где он и познакомился с импрессионизмом..Можно сравнить две весны Коровина, написанные с разницей в 47 лет.</a:t>
            </a:r>
            <a:endParaRPr lang="ru-RU" dirty="0"/>
          </a:p>
        </p:txBody>
      </p:sp>
      <p:pic>
        <p:nvPicPr>
          <p:cNvPr id="6146" name="Picture 2" descr="C:\Users\admin\Desktop\ПРоект_ФОП ДО\фото\47_Коров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3516408" cy="4716618"/>
          </a:xfrm>
          <a:prstGeom prst="rect">
            <a:avLst/>
          </a:prstGeom>
          <a:noFill/>
        </p:spPr>
      </p:pic>
      <p:pic>
        <p:nvPicPr>
          <p:cNvPr id="6147" name="Picture 3" descr="C:\Users\admin\Desktop\ПРоект_ФОП ДО\фото\Ран _Коров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557590" cy="4732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оект_ФОП ДО\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Муниципальный проект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467600" cy="5616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«Современные подходы к организации образовательного процесса в ДОО в условиях ФГОС  ДО и ФОП ДО»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Мастер -класс </a:t>
            </a:r>
          </a:p>
          <a:p>
            <a:pPr algn="ctr">
              <a:buNone/>
            </a:pPr>
            <a:r>
              <a:rPr lang="ru-RU" dirty="0" smtClean="0"/>
              <a:t>«Нетрадиционные техники и приемы </a:t>
            </a:r>
          </a:p>
          <a:p>
            <a:pPr algn="ctr">
              <a:buNone/>
            </a:pPr>
            <a:r>
              <a:rPr lang="ru-RU" dirty="0" smtClean="0"/>
              <a:t>в области изобразительного искусства, применяемые в ОД дошкольников»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1400" dirty="0" smtClean="0"/>
              <a:t>БДОУ «Детский сад № 8 г. Тары»</a:t>
            </a:r>
          </a:p>
          <a:p>
            <a:pPr algn="r">
              <a:buNone/>
            </a:pPr>
            <a:r>
              <a:rPr lang="ru-RU" sz="1400" dirty="0" smtClean="0"/>
              <a:t>БДОУ «Детский сад № 11 г. Тары» </a:t>
            </a:r>
          </a:p>
          <a:p>
            <a:pPr algn="r">
              <a:buNone/>
            </a:pPr>
            <a:r>
              <a:rPr lang="ru-RU" sz="1400" dirty="0" smtClean="0"/>
              <a:t>БДОУ «Детский сад № 12 г. Тары»</a:t>
            </a:r>
          </a:p>
          <a:p>
            <a:pPr algn="r">
              <a:buNone/>
            </a:pPr>
            <a:r>
              <a:rPr lang="ru-RU" sz="1400" dirty="0" smtClean="0"/>
              <a:t> БДОУ «Междуреченский детский сад»</a:t>
            </a:r>
          </a:p>
          <a:p>
            <a:pPr algn="ctr">
              <a:buNone/>
            </a:pPr>
            <a:r>
              <a:rPr lang="ru-RU" sz="1400" dirty="0" smtClean="0"/>
              <a:t> </a:t>
            </a:r>
          </a:p>
          <a:p>
            <a:pPr algn="ctr">
              <a:buNone/>
            </a:pPr>
            <a:r>
              <a:rPr lang="ru-RU" sz="1400" dirty="0" smtClean="0"/>
              <a:t>март 2025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 descr="C:\Users\admin\Desktop\ПРоект_ФОП ДО\фот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4"/>
            <a:ext cx="3159553" cy="210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+mn-lt"/>
              </a:rPr>
              <a:t>Цель: Повышение компетентности педагогов в изобразительной деятельности.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636912"/>
            <a:ext cx="6851104" cy="36876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1. Сформировать у педагогов интерес к деятельности детей на занятиях по рисованию.</a:t>
            </a:r>
          </a:p>
          <a:p>
            <a:r>
              <a:rPr lang="ru-RU" dirty="0" smtClean="0"/>
              <a:t>2. Дать педагогам представление о нетрадиционном рисовании с детьми, используемом в детском саду.</a:t>
            </a:r>
          </a:p>
          <a:p>
            <a:r>
              <a:rPr lang="ru-RU" dirty="0" smtClean="0"/>
              <a:t>3. Познакомить педагогов с некоторыми нетрадиционными техниками рисования и дать возможность проявить свое художественное творчество.</a:t>
            </a:r>
          </a:p>
          <a:p>
            <a:r>
              <a:rPr lang="ru-RU" dirty="0" smtClean="0"/>
              <a:t>4. Уметь работать коллективно.</a:t>
            </a:r>
          </a:p>
          <a:p>
            <a:endParaRPr lang="ru-RU" dirty="0" smtClean="0"/>
          </a:p>
          <a:p>
            <a:pPr lvl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 приёмы: репродуктивный, практический.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Нетрадиционное рисование</a:t>
            </a:r>
            <a:r>
              <a:rPr lang="ru-RU" sz="3100" dirty="0" smtClean="0">
                <a:solidFill>
                  <a:schemeClr val="tx1"/>
                </a:solidFill>
              </a:rPr>
              <a:t> – </a:t>
            </a:r>
            <a:r>
              <a:rPr lang="ru-RU" sz="3600" dirty="0" smtClean="0">
                <a:solidFill>
                  <a:schemeClr val="tx1"/>
                </a:solidFill>
              </a:rPr>
              <a:t>Искусство изображать, не основываясь на традиции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143380"/>
            <a:ext cx="4686304" cy="23305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admin\Desktop\ПРоект_ФОП ДО\фото\в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468255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Предметы </a:t>
            </a:r>
            <a:br>
              <a:rPr lang="ru-RU" sz="2800" b="1" dirty="0" smtClean="0"/>
            </a:br>
            <a:r>
              <a:rPr lang="ru-RU" sz="2800" b="1" dirty="0" smtClean="0"/>
              <a:t>для нетрадиционного рисования</a:t>
            </a:r>
            <a:endParaRPr lang="ru-RU" sz="2800" b="1" dirty="0"/>
          </a:p>
        </p:txBody>
      </p:sp>
      <p:pic>
        <p:nvPicPr>
          <p:cNvPr id="15366" name="Picture 6" descr="C:\Users\admin\Desktop\ПРоект_ФОП ДО\фото\пред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C:\Users\admin\Desktop\ПРоект_ФОП ДО\фото\пред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4357718" cy="324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5504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Организация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предметно - развивающей среды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C:\Users\admin\Desktop\screenshot_20210611_13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3914736" cy="242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admin\Desktop\ПРоект_ФОП ДО\фото\угол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643338" cy="243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Наумова\WhatsApp Image 2025-03-26 at 17.31.4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54896"/>
            <a:ext cx="3024336" cy="307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Наумова\WhatsApp Image 2025-03-26 at 17.31.4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3835152" cy="287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7858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Проведение занятий с </a:t>
            </a:r>
            <a:br>
              <a:rPr lang="ru-RU" sz="2400" b="1" dirty="0" smtClean="0"/>
            </a:br>
            <a:r>
              <a:rPr lang="ru-RU" sz="2400" b="1" dirty="0" smtClean="0"/>
              <a:t>использованием нетрадиционных техник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7281890" cy="51166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-Способствует снятию детских страхов;</a:t>
            </a:r>
          </a:p>
          <a:p>
            <a:r>
              <a:rPr lang="ru-RU" dirty="0" smtClean="0"/>
              <a:t>- Развивает уверенность в своих силах;</a:t>
            </a:r>
          </a:p>
          <a:p>
            <a:r>
              <a:rPr lang="ru-RU" dirty="0" smtClean="0"/>
              <a:t>- Развивает пространственное мышление;</a:t>
            </a:r>
          </a:p>
          <a:p>
            <a:r>
              <a:rPr lang="ru-RU" dirty="0" smtClean="0"/>
              <a:t>- Учит детей свободно выражать свой замысел;</a:t>
            </a:r>
          </a:p>
          <a:p>
            <a:r>
              <a:rPr lang="ru-RU" dirty="0" smtClean="0"/>
              <a:t> - Побуждает детей к творческим поискам и решениям;</a:t>
            </a:r>
          </a:p>
          <a:p>
            <a:r>
              <a:rPr lang="ru-RU" dirty="0" smtClean="0"/>
              <a:t>- Учит детей работать с разнообразным материалом;</a:t>
            </a:r>
          </a:p>
          <a:p>
            <a:r>
              <a:rPr lang="ru-RU" dirty="0" smtClean="0"/>
              <a:t>- Развивает чувство композиции, ритма, колорита, </a:t>
            </a:r>
            <a:r>
              <a:rPr lang="ru-RU" dirty="0" err="1" smtClean="0"/>
              <a:t>цветовосприятия</a:t>
            </a:r>
            <a:r>
              <a:rPr lang="ru-RU" dirty="0" smtClean="0"/>
              <a:t>, чувство фактурности и объёмности;</a:t>
            </a:r>
          </a:p>
          <a:p>
            <a:r>
              <a:rPr lang="ru-RU" dirty="0" smtClean="0"/>
              <a:t>- Развивает мелкую моторику рук;</a:t>
            </a:r>
          </a:p>
          <a:p>
            <a:r>
              <a:rPr lang="ru-RU" dirty="0" smtClean="0"/>
              <a:t>- Развивает творческие способности, воображение и полёт фантазии.</a:t>
            </a:r>
          </a:p>
          <a:p>
            <a:r>
              <a:rPr lang="ru-RU" dirty="0" smtClean="0"/>
              <a:t>- Во время работы дети получают эстетическое удовольствие.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ПРоект_ФОП ДО\фото\i1015749_img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191558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Картины известных художников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4929198"/>
            <a:ext cx="6067444" cy="78581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«Оттепель» Ф.А.Васильев 1871 </a:t>
            </a:r>
          </a:p>
          <a:p>
            <a:pPr>
              <a:buNone/>
            </a:pPr>
            <a:r>
              <a:rPr lang="ru-RU" sz="7200" dirty="0" smtClean="0"/>
              <a:t>Окончательный вариант картины был написан Васильевым в течение одного месяца и приобретен Третьяковым ещё до начала выставки. Император Александр ||| (тогда ещё великий князь) заказал авторское повторение.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"</a:t>
            </a:r>
            <a:endParaRPr lang="ru-RU" sz="6400" dirty="0"/>
          </a:p>
        </p:txBody>
      </p:sp>
      <p:pic>
        <p:nvPicPr>
          <p:cNvPr id="1027" name="Picture 3" descr="C:\Users\admin\Desktop\ПРоект_ФОП ДО\фото\Оттепель_Савра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785818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472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Муниципальный проект </vt:lpstr>
      <vt:lpstr>Цель: Повышение компетентности педагогов в изобразительной деятельности.  </vt:lpstr>
      <vt:lpstr>      Нетрадиционное рисование – Искусство изображать, не основываясь на традиции</vt:lpstr>
      <vt:lpstr>Предметы  для нетрадиционного рисования</vt:lpstr>
      <vt:lpstr>Организация предметно - развивающей среды </vt:lpstr>
      <vt:lpstr>Проведение занятий с  использованием нетрадиционных техник</vt:lpstr>
      <vt:lpstr>Слайд 8</vt:lpstr>
      <vt:lpstr>Картины известных художников</vt:lpstr>
      <vt:lpstr>«Распутица» А.К. Саврасов 1894 </vt:lpstr>
      <vt:lpstr>«Весной в окрестностях Петербурга»  И.А. Вельц  1896</vt:lpstr>
      <vt:lpstr>     «Солнечный день»  И.И. Левитан1876-1877</vt:lpstr>
      <vt:lpstr>«Вешний поток» И.Э. Грабарь 1904</vt:lpstr>
      <vt:lpstr>«Ранней весной» И.С. Остроухов 1887</vt:lpstr>
      <vt:lpstr>«Ранняя весна» И.А. Коровин  1870                                                        1917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41</cp:revision>
  <dcterms:created xsi:type="dcterms:W3CDTF">2025-03-24T05:47:11Z</dcterms:created>
  <dcterms:modified xsi:type="dcterms:W3CDTF">2025-03-28T10:44:58Z</dcterms:modified>
</cp:coreProperties>
</file>