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60" r:id="rId4"/>
    <p:sldId id="269" r:id="rId5"/>
    <p:sldId id="270" r:id="rId6"/>
    <p:sldId id="264" r:id="rId7"/>
    <p:sldId id="263" r:id="rId8"/>
    <p:sldId id="272" r:id="rId9"/>
    <p:sldId id="271" r:id="rId10"/>
    <p:sldId id="266" r:id="rId11"/>
    <p:sldId id="273" r:id="rId12"/>
    <p:sldId id="261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7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10" autoAdjust="0"/>
  </p:normalViewPr>
  <p:slideViewPr>
    <p:cSldViewPr>
      <p:cViewPr varScale="1">
        <p:scale>
          <a:sx n="109" d="100"/>
          <a:sy n="109" d="100"/>
        </p:scale>
        <p:origin x="-16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DA002-B02D-458F-B5C0-7E9337DA4532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075E09-175D-48F1-B667-BFC3CFF761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791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75E09-175D-48F1-B667-BFC3CFF7618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195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к\Desktop\Новая папка\1613649433_2-p-fon-dlya-kulinarnoi-prezentatsii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693" y="3717032"/>
            <a:ext cx="8305800" cy="1143000"/>
          </a:xfrm>
        </p:spPr>
        <p:txBody>
          <a:bodyPr>
            <a:noAutofit/>
          </a:bodyPr>
          <a:lstStyle/>
          <a:p>
            <a:pPr algn="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pPr algn="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учитель-логопед</a:t>
            </a:r>
          </a:p>
          <a:p>
            <a:pPr algn="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Зеленина </a:t>
            </a:r>
          </a:p>
          <a:p>
            <a:pPr algn="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Анна Анатольевна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Мастер-класс для родителей </a:t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«6 логопедических позиций на кухне»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5800" y="1446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БДОУ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«Детский сад </a:t>
            </a:r>
            <a:r>
              <a:rPr lang="ru-RU" sz="2400" b="1" dirty="0" smtClean="0">
                <a:solidFill>
                  <a:srgbClr val="00B0F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№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8 г. Тары»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baseline="0" dirty="0" smtClean="0">
                <a:solidFill>
                  <a:srgbClr val="00B0F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Тарского муниципального района Омской области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к\Desktop\Новая папка\1612836248_93-p-myatnaya-kartinka-na-fon-1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0" y="464230"/>
            <a:ext cx="8392026" cy="606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>
              <a:buNone/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нашем детском саду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работает</a:t>
            </a:r>
          </a:p>
          <a:p>
            <a:pPr algn="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логопедическая почта. </a:t>
            </a:r>
          </a:p>
          <a:p>
            <a:pPr algn="r">
              <a:buNone/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Родители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записывают</a:t>
            </a:r>
          </a:p>
          <a:p>
            <a:pPr algn="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свой вопрос на бумаге, </a:t>
            </a:r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кидают 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«почтовый ящик», а ответ я оформляю на стенде в виде информации с 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Q-R 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кодом. </a:t>
            </a:r>
          </a:p>
          <a:p>
            <a:pPr algn="r"/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079295" cy="607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91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к\Desktop\Новая папка\1613665852_23-p-fon-dlya-prezentatsii-zdorovoe-pitanie-3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28149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А также всю информацию </a:t>
            </a:r>
          </a:p>
          <a:p>
            <a:pPr algn="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родителей </a:t>
            </a:r>
          </a:p>
          <a:p>
            <a:pPr algn="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выкладываем </a:t>
            </a:r>
          </a:p>
          <a:p>
            <a:pPr algn="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сайте детского сада</a:t>
            </a:r>
          </a:p>
          <a:p>
            <a:pPr algn="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 разделе </a:t>
            </a:r>
          </a:p>
          <a:p>
            <a:pPr algn="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«методическая копилка»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к\Desktop\xA2gF9McPC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8064896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425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22century.ru/wp-content/uploads/2021/09/Depositphotos_219738434_l-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476672"/>
            <a:ext cx="7488832" cy="558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752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 descr="C:\Users\Пк\Desktop\mother-daughter-cooking-illustration-33098262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7437978" cy="597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903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к\Desktop\f828b46390e2a0ecd4e9ce6301c3994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283295" cy="495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позиция 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</a:t>
            </a:r>
          </a:p>
          <a:p>
            <a:pPr marL="0" indent="0" algn="ctr">
              <a:buNone/>
            </a:pP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развитие артикуляционного  </a:t>
            </a: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аппарата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4410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к\Desktop\b6cbc010731b49c02122e442cca3a7f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43325"/>
            <a:ext cx="828632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позиция 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Упражнения на формирование воздушной струи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3864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к\Desktop\1666235443_29-mykaleidoscope-ru-p-fon-s-yedoi-pinterest-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9" y="836712"/>
            <a:ext cx="8358575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позиция 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Упражнения на формирование мелкой моторики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622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к\Desktop\1614364453_20-p-svetlii-fon-dlya-menyu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56895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позиция 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Упражнения на развитие слухового внимания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5883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Новая папка\1671705947_kalix-club-p-apelsinovii-fon-instagram-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708920"/>
            <a:ext cx="4995242" cy="370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just">
              <a:buClr>
                <a:schemeClr val="bg2">
                  <a:lumMod val="50000"/>
                </a:schemeClr>
              </a:buCl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научить выполнять артикуляционную и дыхательную гимнастики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chemeClr val="bg2">
                  <a:lumMod val="50000"/>
                </a:schemeClr>
              </a:buCl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научить выполнять упражнения на мелкую моторику рук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chemeClr val="bg2">
                  <a:lumMod val="50000"/>
                </a:schemeClr>
              </a:buCl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научить играть в дидактические игры на автоматизацию звука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chemeClr val="bg2">
                  <a:lumMod val="50000"/>
                </a:schemeClr>
              </a:buCl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научить играть в речевые игры на развитие фонематического слуха и слоговой структуры слова.</a:t>
            </a:r>
          </a:p>
          <a:p>
            <a:pPr>
              <a:buFont typeface="Wingdings" pitchFamily="2" charset="2"/>
              <a:buChar char="v"/>
            </a:pP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 повышение качества коррекционно-образовательного процесса по преодолению речевых нарушений  у дошкольников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к\Desktop\1613649468_53-p-fon-dlya-kulinarnoi-prezentatsii-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60715"/>
            <a:ext cx="8280920" cy="552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позиция 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Упражнения </a:t>
            </a: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формирование</a:t>
            </a: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фонематического слуха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7514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к\Desktop\1682107825_mykaleidoscope-ru-p-futazh-dlya-dachi-dizain-oboi-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139673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позиция 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Упражнения </a:t>
            </a: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формирование слоговой структуры слова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4372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Пк\Desktop\rozovye-romantic-coffee-tiulpany-kofe-chashka-cup-zavtrak-w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5"/>
            <a:ext cx="8312360" cy="554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683568" y="1196752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84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Пк\Desktop\Новая папка\1614364462_12-p-svetlii-fon-dlya-menyu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657184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5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мастер-классы,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ровожу для родителей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Documents and Settings\Администратор\Рабочий стол\фото на мастер класс\WhatsApp Image 2024-04-10 at 13.37.20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3143248"/>
            <a:ext cx="3905277" cy="292895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C:\Documents and Settings\Администратор\Рабочий стол\фото на мастер класс\WhatsApp Image 2024-04-10 at 13.37.29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85728"/>
            <a:ext cx="3905277" cy="2928958"/>
          </a:xfrm>
          <a:prstGeom prst="rect">
            <a:avLst/>
          </a:prstGeom>
          <a:noFill/>
        </p:spPr>
      </p:pic>
      <p:pic>
        <p:nvPicPr>
          <p:cNvPr id="10" name="Picture 3" descr="C:\Documents and Settings\Администратор\Рабочий стол\фото на мастер класс\WhatsApp Image 2024-04-10 at 13.37.30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285728"/>
            <a:ext cx="3905243" cy="2928932"/>
          </a:xfrm>
          <a:prstGeom prst="rect">
            <a:avLst/>
          </a:prstGeom>
          <a:noFill/>
        </p:spPr>
      </p:pic>
      <p:pic>
        <p:nvPicPr>
          <p:cNvPr id="13" name="Picture 5" descr="C:\Documents and Settings\Администратор\Рабочий стол\фото на мастер класс\WhatsApp Image 2024-04-10 at 13.37.32.jpeg"/>
          <p:cNvPicPr>
            <a:picLocks noChangeAspect="1" noChangeArrowheads="1"/>
          </p:cNvPicPr>
          <p:nvPr/>
        </p:nvPicPr>
        <p:blipFill>
          <a:blip r:embed="rId5"/>
          <a:srcRect l="46800" t="27200" b="10379"/>
          <a:stretch>
            <a:fillRect/>
          </a:stretch>
        </p:blipFill>
        <p:spPr bwMode="auto">
          <a:xfrm>
            <a:off x="4500562" y="2928934"/>
            <a:ext cx="3929090" cy="3143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169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к\Desktop\Новая папка\1661369009_64-kartinkin-net-p-fon-dlya-produktov-krasivo-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8280920" cy="618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консультации, живые беседы, выступления на собраниях, анкетирования, видео-обращения по запросу родителей, </a:t>
            </a:r>
          </a:p>
          <a:p>
            <a:pPr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использую в своей работе: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6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Администратор\Рабочий стол\РАБОТА\Документы к аттестации\Прокопьева_Фото\Работа\DSCN55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2926"/>
          <a:stretch>
            <a:fillRect/>
          </a:stretch>
        </p:blipFill>
        <p:spPr bwMode="auto">
          <a:xfrm>
            <a:off x="785786" y="428604"/>
            <a:ext cx="4047451" cy="2643206"/>
          </a:xfrm>
          <a:prstGeom prst="rect">
            <a:avLst/>
          </a:prstGeom>
          <a:noFill/>
        </p:spPr>
      </p:pic>
      <p:pic>
        <p:nvPicPr>
          <p:cNvPr id="1026" name="Picture 2" descr="C:\Documents and Settings\Администратор\Рабочий стол\РАБОТА\Документы к аттестации\Прокопьева_Фото\Работа\DCIM\P103025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112680"/>
            <a:ext cx="3994150" cy="2995613"/>
          </a:xfrm>
          <a:prstGeom prst="rect">
            <a:avLst/>
          </a:prstGeom>
          <a:noFill/>
        </p:spPr>
      </p:pic>
      <p:pic>
        <p:nvPicPr>
          <p:cNvPr id="5" name="Picture 4" descr="C:\Documents and Settings\Администратор\Рабочий стол\РАБОТА\Документы к аттестации\Прокопьева_Фото\Работа\DCIM\P10302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28604"/>
            <a:ext cx="3578768" cy="2684076"/>
          </a:xfrm>
          <a:prstGeom prst="rect">
            <a:avLst/>
          </a:prstGeom>
          <a:noFill/>
        </p:spPr>
      </p:pic>
      <p:pic>
        <p:nvPicPr>
          <p:cNvPr id="8" name="Picture 2" descr="C:\Documents and Settings\Администратор\Рабочий стол\РАБОТА\Документы к аттестации\Прокопьева_Фото\Работа\DSCN5595.JPG"/>
          <p:cNvPicPr>
            <a:picLocks noChangeAspect="1" noChangeArrowheads="1"/>
          </p:cNvPicPr>
          <p:nvPr/>
        </p:nvPicPr>
        <p:blipFill>
          <a:blip r:embed="rId5" cstate="print"/>
          <a:srcRect l="10433" r="6101" b="14576"/>
          <a:stretch>
            <a:fillRect/>
          </a:stretch>
        </p:blipFill>
        <p:spPr bwMode="auto">
          <a:xfrm>
            <a:off x="4929190" y="3143248"/>
            <a:ext cx="3571900" cy="29570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Администратор\Рабочий стол\фото на мастер класс\WhatsApp Image 2024-04-11 at 21.51.32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357166"/>
            <a:ext cx="3714776" cy="27947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C:\Documents and Settings\Администратор\Рабочий стол\фото на мастер класс\WhatsApp Image 2024-04-11 at 21.51.5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9" y="357167"/>
            <a:ext cx="3714776" cy="2794788"/>
          </a:xfrm>
          <a:prstGeom prst="rect">
            <a:avLst/>
          </a:prstGeom>
          <a:noFill/>
        </p:spPr>
      </p:pic>
      <p:pic>
        <p:nvPicPr>
          <p:cNvPr id="7" name="Picture 3" descr="C:\Documents and Settings\Администратор\Рабочий стол\фото на мастер класс\WhatsApp Image 2024-04-11 at 21.51.54.jpeg"/>
          <p:cNvPicPr>
            <a:picLocks noChangeAspect="1" noChangeArrowheads="1"/>
          </p:cNvPicPr>
          <p:nvPr/>
        </p:nvPicPr>
        <p:blipFill>
          <a:blip r:embed="rId4"/>
          <a:srcRect t="19888"/>
          <a:stretch>
            <a:fillRect/>
          </a:stretch>
        </p:blipFill>
        <p:spPr bwMode="auto">
          <a:xfrm>
            <a:off x="1000100" y="3143248"/>
            <a:ext cx="3333642" cy="3549787"/>
          </a:xfrm>
          <a:prstGeom prst="rect">
            <a:avLst/>
          </a:prstGeom>
          <a:noFill/>
        </p:spPr>
      </p:pic>
      <p:pic>
        <p:nvPicPr>
          <p:cNvPr id="9" name="Picture 4" descr="C:\Documents and Settings\Администратор\Рабочий стол\фото на мастер класс\WhatsApp Image 2024-04-11 at 21.51.54 (1).jpeg"/>
          <p:cNvPicPr>
            <a:picLocks noChangeAspect="1" noChangeArrowheads="1"/>
          </p:cNvPicPr>
          <p:nvPr/>
        </p:nvPicPr>
        <p:blipFill>
          <a:blip r:embed="rId5"/>
          <a:srcRect t="8703"/>
          <a:stretch>
            <a:fillRect/>
          </a:stretch>
        </p:blipFill>
        <p:spPr bwMode="auto">
          <a:xfrm>
            <a:off x="4357686" y="3143248"/>
            <a:ext cx="4079479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многофункциональные </a:t>
            </a: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пособия,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>
                <a:latin typeface="Times New Roman" pitchFamily="18" charset="0"/>
                <a:cs typeface="Times New Roman" pitchFamily="18" charset="0"/>
              </a:rPr>
            </a:br>
            <a:endParaRPr lang="ru-RU" sz="5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использую в своей работе: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75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2192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074" name="Picture 2" descr="C:\Users\Пк\Desktop\Camera\IMG_20230622_1038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 t="4887"/>
          <a:stretch/>
        </p:blipFill>
        <p:spPr bwMode="auto">
          <a:xfrm>
            <a:off x="395536" y="260648"/>
            <a:ext cx="8361578" cy="611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25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Другая 3">
      <a:dk1>
        <a:srgbClr val="5C2839"/>
      </a:dk1>
      <a:lt1>
        <a:srgbClr val="E1BAC7"/>
      </a:lt1>
      <a:dk2>
        <a:srgbClr val="E1BAC7"/>
      </a:dk2>
      <a:lt2>
        <a:srgbClr val="5C2839"/>
      </a:lt2>
      <a:accent1>
        <a:srgbClr val="B79214"/>
      </a:accent1>
      <a:accent2>
        <a:srgbClr val="D298AC"/>
      </a:accent2>
      <a:accent3>
        <a:srgbClr val="E7BC29"/>
      </a:accent3>
      <a:accent4>
        <a:srgbClr val="B55475"/>
      </a:accent4>
      <a:accent5>
        <a:srgbClr val="9C85C0"/>
      </a:accent5>
      <a:accent6>
        <a:srgbClr val="809EC2"/>
      </a:accent6>
      <a:hlink>
        <a:srgbClr val="8E58B6"/>
      </a:hlink>
      <a:folHlink>
        <a:srgbClr val="D298AC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</TotalTime>
  <Words>215</Words>
  <Application>Microsoft Office PowerPoint</Application>
  <PresentationFormat>Экран (4:3)</PresentationFormat>
  <Paragraphs>54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Бумажная</vt:lpstr>
      <vt:lpstr>Мастер-класс для родителей  «6 логопедических позиций на кухне»</vt:lpstr>
      <vt:lpstr>Цель: повышение качества коррекционно-образовательного процесса по преодолению речевых нарушений  у дошкольников</vt:lpstr>
      <vt:lpstr>провожу для родителей</vt:lpstr>
      <vt:lpstr>Презентация PowerPoint</vt:lpstr>
      <vt:lpstr> использую в своей работе:</vt:lpstr>
      <vt:lpstr>Презентация PowerPoint</vt:lpstr>
      <vt:lpstr>Презентация PowerPoint</vt:lpstr>
      <vt:lpstr>использую в своей работе: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 позиция  </vt:lpstr>
      <vt:lpstr>2 позиция  </vt:lpstr>
      <vt:lpstr>3 позиция  </vt:lpstr>
      <vt:lpstr>4 позиция  </vt:lpstr>
      <vt:lpstr>5 позиция  </vt:lpstr>
      <vt:lpstr>6 позиция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для родителей «5 логопедических позиций на кухне»</dc:title>
  <cp:lastModifiedBy>Пк</cp:lastModifiedBy>
  <cp:revision>28</cp:revision>
  <dcterms:modified xsi:type="dcterms:W3CDTF">2024-04-25T16:26:08Z</dcterms:modified>
</cp:coreProperties>
</file>