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43E8-ACBE-48A0-8FB7-B5DEC4DDD84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83529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БДОУ «Детский сад №12 г. Тары»</a:t>
            </a:r>
          </a:p>
          <a:p>
            <a:pPr algn="ctr"/>
            <a:endParaRPr lang="ru-RU" sz="1100" b="1" dirty="0" smtClean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Мастер класс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«Нетрадиционные техники ИЗО. </a:t>
            </a: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Фроттаж</a:t>
            </a: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  <a:r>
              <a:rPr lang="ru-RU" sz="4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ru-RU" sz="48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5782707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Подготовили: воспитатели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Михайлова Е. В., Скородумова С.В.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2992" y="0"/>
            <a:ext cx="45010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 французского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frotter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 -«тереть,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натирать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sp>
        <p:nvSpPr>
          <p:cNvPr id="614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User\Desktop\6ccc59e255cfd903df56bca12d286e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643958" cy="2902474"/>
          </a:xfrm>
          <a:prstGeom prst="rect">
            <a:avLst/>
          </a:prstGeom>
          <a:noFill/>
        </p:spPr>
      </p:pic>
      <p:pic>
        <p:nvPicPr>
          <p:cNvPr id="6150" name="Picture 6" descr="C:\Users\User\Desktop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959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636912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немецкий </a:t>
            </a:r>
            <a:r>
              <a:rPr lang="ru-RU" sz="3200" b="1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художник, сторонник сюрреализма, график и живописец </a:t>
            </a:r>
            <a:endParaRPr lang="ru-RU" sz="3200" b="1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Эрнст </a:t>
            </a:r>
            <a:r>
              <a:rPr lang="ru-RU" sz="3200" b="1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Макс.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052736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092651" cy="20850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4772624" cy="19579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36037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780928"/>
            <a:ext cx="3672408" cy="27376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19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Бумага А4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Восковые мелки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Любая рельефная, фактурная форма</a:t>
            </a:r>
          </a:p>
        </p:txBody>
      </p:sp>
      <p:pic>
        <p:nvPicPr>
          <p:cNvPr id="1026" name="Picture 2" descr="C:\Users\User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2075926" cy="2050891"/>
          </a:xfrm>
          <a:prstGeom prst="rect">
            <a:avLst/>
          </a:prstGeom>
          <a:noFill/>
        </p:spPr>
      </p:pic>
      <p:pic>
        <p:nvPicPr>
          <p:cNvPr id="1027" name="Picture 3" descr="C:\Users\User\Desktop\slid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073599" cy="174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8998">
            <a:off x="5560883" y="1163624"/>
            <a:ext cx="2904770" cy="4281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1463">
            <a:off x="655842" y="1716904"/>
            <a:ext cx="2880476" cy="443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5"/>
            <a:ext cx="2418160" cy="246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64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02034"/>
            <a:ext cx="4824536" cy="547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55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Материалы и инструменты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2014-06-25T01:33:31Z</dcterms:created>
  <dcterms:modified xsi:type="dcterms:W3CDTF">2025-03-26T08:55:30Z</dcterms:modified>
</cp:coreProperties>
</file>