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691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20" y="5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 МЕНЮ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6" name="Прямоугольник 5"/>
          <p:cNvSpPr/>
          <p:nvPr/>
        </p:nvSpPr>
        <p:spPr>
          <a:xfrm>
            <a:off x="357166" y="1285852"/>
            <a:ext cx="600079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Теоретическая часть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1.Лимонный крем с манго и бисквитной крошкой «ФОП ДО, ФГОС ДО, Закон «Об образовании»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Старший воспитатель БДОУ «Детский сад № 8 г. Тары» Наумова Е.В.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часть: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2.Пирожное «Лакомка»  Акция 1+1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БДОУ «Детский сад № 11 г. Тары»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Телятникова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3.Яблочный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штрудель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«Родительский университет»  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БДОУ «Детский сад № 8 г. Тары»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Варсеева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4.Медовая похвала с орехами «6 логопедических позиций»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логопед БДОУ «Детский сад № 8 г. Тары» Зеленина А.А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5.Классический десерт «Наполеон»   «В содружестве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допобразованием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Старший воспитатель БДОУ «Детский сад № 11 г. Тары» Мотовилова В.В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6.Традиционный пудинг «Семейные традиции»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 БДОУ «Детский сад № 11 г. Тары»  Ткачёва С.Д.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7.Шоколадный вулкан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Пасхальные шоколадные ложечки»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Родитель БДОУ «Детский сад № 11 г. Тары»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Фрицковская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Е.А.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 Чайная церемония «Обсуждение , подведение итогов»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62</Words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57</cp:revision>
  <dcterms:modified xsi:type="dcterms:W3CDTF">2024-04-25T04:55:51Z</dcterms:modified>
</cp:coreProperties>
</file>