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E3875-FAF0-4871-8B44-9CC0AA23BCCB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93783-F182-4995-B9BB-07D353F4FD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6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2;&#1067;&#1057;&#1058;&#1059;&#1055;&#1051;&#1045;&#1053;&#1048;&#1045;\lv_0_20250325123431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2474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БДОУ «Детский сад №8 г. Тары»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55183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«???»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255" y="539391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 Савченко А.А.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6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5" y="-2767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112474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БДОУ «Детский сад №8 г. Тары»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6937" y="2636912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«Пупырчатой пленкой»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8497" y="532763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Подготовила:  Савченко А.А.</a:t>
            </a:r>
          </a:p>
        </p:txBody>
      </p:sp>
    </p:spTree>
    <p:extLst>
      <p:ext uri="{BB962C8B-B14F-4D97-AF65-F5344CB8AC3E}">
        <p14:creationId xmlns="" xmlns:p14="http://schemas.microsoft.com/office/powerpoint/2010/main" val="40452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v_0_2025032512343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50" y="1503948"/>
            <a:ext cx="2098752" cy="132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5576" y="98072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Нетрадиционные техники рисования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54384"/>
            <a:ext cx="1943334" cy="1702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74" y="3662836"/>
            <a:ext cx="1785937" cy="240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1" y="3970207"/>
            <a:ext cx="18108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6" y="1832845"/>
            <a:ext cx="1713479" cy="213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29639"/>
            <a:ext cx="1589526" cy="158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9" y="1656683"/>
            <a:ext cx="1623420" cy="255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8" y="4099519"/>
            <a:ext cx="1590761" cy="215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09" y="2687858"/>
            <a:ext cx="1974091" cy="194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356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536174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1957 году американский инженер Альфред Филдинг и шведский изобретатель Марк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Шаванн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решили создать пластиковые текстурные обои, которые можно было бы легко чистить и мыть. Но данные обои так и не были выпущены в производство, «не зашли». Причина тому — странный дизайн и проблемы с герметичностью: пузырьки то и дело сдувались. Что это были за обои? </a:t>
            </a:r>
          </a:p>
        </p:txBody>
      </p:sp>
    </p:spTree>
    <p:extLst>
      <p:ext uri="{BB962C8B-B14F-4D97-AF65-F5344CB8AC3E}">
        <p14:creationId xmlns="" xmlns:p14="http://schemas.microsoft.com/office/powerpoint/2010/main" val="42220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0476"/>
            <a:ext cx="5664372" cy="431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486916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так загадка!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5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696744" cy="393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112474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Пупырчатая пленка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5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3993620" cy="513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87225"/>
            <a:ext cx="3448060" cy="3564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942269" y="1386817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Подручный материал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0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12" y="3140968"/>
            <a:ext cx="36652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7" y="1026097"/>
            <a:ext cx="3528392" cy="513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65" y="1011498"/>
            <a:ext cx="1968059" cy="232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65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4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3" y="1040993"/>
            <a:ext cx="3370165" cy="513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49" y="1196752"/>
            <a:ext cx="30597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49" y="3428999"/>
            <a:ext cx="3788003" cy="274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65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60486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— развивать творческую активность детей, художественный вкус, фантазию при создании композиции.  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познакомить детей с приёмами нетрадиционного рисования;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 передавать в рисунке строение предмета, состоящего из нескольких частей;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знакомить детей с цветовой гаммой и понятием абстракции;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мелкую моторику рук;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снимать детские страхи;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уверенность в своих силах;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побуждать детей к творческим поискам и решениям; 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учить детей свободно выражать свой замысел. </a:t>
            </a:r>
          </a:p>
        </p:txBody>
      </p:sp>
    </p:spTree>
    <p:extLst>
      <p:ext uri="{BB962C8B-B14F-4D97-AF65-F5344CB8AC3E}">
        <p14:creationId xmlns="" xmlns:p14="http://schemas.microsoft.com/office/powerpoint/2010/main" val="9878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117</Words>
  <Application>Microsoft Office PowerPoint</Application>
  <PresentationFormat>Экран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21</cp:revision>
  <dcterms:created xsi:type="dcterms:W3CDTF">2025-03-24T11:58:09Z</dcterms:created>
  <dcterms:modified xsi:type="dcterms:W3CDTF">2025-03-26T08:46:30Z</dcterms:modified>
</cp:coreProperties>
</file>