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9"/>
  </p:notesMasterIdLst>
  <p:sldIdLst>
    <p:sldId id="256" r:id="rId2"/>
    <p:sldId id="257" r:id="rId3"/>
    <p:sldId id="260" r:id="rId4"/>
    <p:sldId id="267" r:id="rId5"/>
    <p:sldId id="281" r:id="rId6"/>
    <p:sldId id="280" r:id="rId7"/>
    <p:sldId id="27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6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63491-C31B-4058-A3B3-DE08F816B235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AB802-572B-44FE-B2D1-ED4D5CBF2D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7941F8-E548-E014-3042-5FB791864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74FACDA-7245-87BC-6A16-1AFADBF696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0393CB-50B9-5EEC-ACFA-8FEDD1162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A8AE1-9DD8-E028-58E0-52A094677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B99D58-FAD0-6866-62E2-DA82AFFE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color1.jpg">
            <a:extLst>
              <a:ext uri="{FF2B5EF4-FFF2-40B4-BE49-F238E27FC236}">
                <a16:creationId xmlns:a16="http://schemas.microsoft.com/office/drawing/2014/main" id="{75402174-1809-F50D-AA73-8676B0372AF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C8C1C9"/>
              </a:clrFrom>
              <a:clrTo>
                <a:srgbClr val="C8C1C9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42844" y="71414"/>
            <a:ext cx="8786874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755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52794-BC53-7CB4-84F5-475DE3C7F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5556295-1644-4AB9-9575-26248E49A5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DD32F6-5795-6B1F-92C1-BD9CFE35D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A99B2B-D9D5-AFF8-8088-C55F4232D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89994C-87A2-0F8A-329F-A0051190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033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E39BD5D-0029-138B-7306-C7D84B23A0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8DDD37-1164-670B-12F9-4D719B99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9B6064-9B52-C782-84F7-675A37536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3EBA5C-F858-200C-FF42-46A618E78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15CCC-0623-269F-0FA0-5347CEF37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285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CB79B-7BD3-D764-4282-674C3350D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B90B77-E9FA-9800-4736-800DE3C38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53ED3-9F7D-FB32-5149-8E615858F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C49C9B-7199-917D-98D4-0673A19B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416E3A-7912-7E05-257C-1C9E68FBC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25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A7D95-12C5-DC9D-AD51-8071B848C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104B9-237C-F301-7DD0-041759488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3AD421-EF39-1A37-1DAF-21E9372E0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7D7DB5-F5AF-BF3A-519B-ED0DDED61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E9030-FFEF-D042-5500-C4036965A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0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DBEEA-C37E-A2C0-0234-1F542230F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9A55F6-5F59-CCF0-E611-0BAB3163B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FA380D-05FA-39D5-23CF-0C2A07EDC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8016E6-D620-0848-04EB-D27897B4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7E95B8-D72B-B741-5708-309B9C0A3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36B9DED-A6FB-442C-99FD-B8DA647B7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142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550F3-DA0E-EC79-C490-1EF4919D4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F713DD-76F0-120F-5D37-932E1FC4F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5347ED-A33C-2CC0-DF4E-BFF0F6D1E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CAE75C1-B30F-CD61-E41F-DC62E4596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08303AD-5AA1-3C5A-B3CB-9791ADC84A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9E92DE-B937-E674-2D9A-7C0746C3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6374F39-FF98-663C-88BF-BBF9D9D3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D193AE4-BE1F-3E90-2EFE-40C4BF3FB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114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AA17FA-7551-3961-A5B8-4BEBCB76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ACBECD-3DE0-5104-FE03-0FC34BC64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6BB5FEC-01EB-B892-9B69-6DA371F25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B8C13E9-C380-A781-D15E-C05065DF1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094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A2FA4F-4F1C-3725-3BF4-EC13453D5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D0C508C-2263-7894-17EB-96EC6C750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CFACB0-B990-5C05-CD5F-2A3C5C22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68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4374A-B115-AC6F-B0E8-3B5EEE9F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89992C-5581-890F-ED37-155F7AA10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64D05A-6EBA-66E1-3CF7-62D920B77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779064-79C2-E701-4132-C8CCF3C25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40A9B2-0105-DF4F-C45A-8958FD793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D393ED4-C5BE-0ECE-E391-810BB6F70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662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DC889-6F95-155B-BCA7-235F1F60B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A6DA6E2-073B-20B1-9A8F-0EF1358D2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5D76F6-B17D-CF27-6B58-6356F97F4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422E1A7-EAD4-5438-1DA7-8D005A3C2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AC1E0-210D-DA38-24D3-FA6C4322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6D2DD-8157-C246-9ECC-B48D04A4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978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57921E-C3D5-664A-D2B3-5300FDE54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66C2C-05F4-7643-2937-C70016682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A14839-666B-7B11-8900-AD2C581A20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1DAC0-2942-4506-ABB7-FEE7075E718B}" type="datetimeFigureOut">
              <a:rPr lang="ru-RU" smtClean="0"/>
              <a:pPr/>
              <a:t>27.03.2025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902F1-59EE-12CA-C515-E065E2E95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EFF6B4-51D7-0EEB-16EA-6794F436C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6DF33-D17A-4238-AB91-3F054EB974EC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0_6129d_c2d0151_XL.jpeg">
            <a:extLst>
              <a:ext uri="{FF2B5EF4-FFF2-40B4-BE49-F238E27FC236}">
                <a16:creationId xmlns:a16="http://schemas.microsoft.com/office/drawing/2014/main" id="{75106323-B990-5665-EB5A-C47B39E0EA5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3768" y="5474626"/>
            <a:ext cx="1857356" cy="1181743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F6773DD-A78D-E746-A50F-4F49C0DD5F4B}"/>
              </a:ext>
            </a:extLst>
          </p:cNvPr>
          <p:cNvSpPr/>
          <p:nvPr userDrawn="1"/>
        </p:nvSpPr>
        <p:spPr>
          <a:xfrm>
            <a:off x="71406" y="71414"/>
            <a:ext cx="9001188" cy="6715172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456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5085184"/>
            <a:ext cx="6696744" cy="1440160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132856"/>
            <a:ext cx="7632848" cy="331236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>
                <a:gd name="adj" fmla="val 5143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spc="-1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НЕТРАДИЦИОННЫЕ</a:t>
            </a:r>
          </a:p>
          <a:p>
            <a:pPr algn="ctr"/>
            <a:r>
              <a:rPr lang="ru-RU" sz="5400" b="1" i="1" spc="-1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ТЕХНИКИ  РИСОВАНИЯ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324036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4000" b="1" dirty="0">
                <a:latin typeface="Segoe Script" pitchFamily="34" charset="0"/>
              </a:rPr>
              <a:t>«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десять лет, и в семь, и в пять 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дети любят рисовать. 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каждый смело нарисует </a:t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Всё, что его интересует….»</a:t>
            </a:r>
          </a:p>
          <a:p>
            <a:pPr algn="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Валентин Берестов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2" name="Picture 8" descr="G:\ИЗО\доклад\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0620" y="3393164"/>
            <a:ext cx="2000505" cy="28083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3" name="Picture 9" descr="G:\ИЗО\доклад\1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28756" y="3438647"/>
            <a:ext cx="2023364" cy="28083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4" name="Picture 10" descr="G:\ИЗО\доклад\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00192" y="3429000"/>
            <a:ext cx="2016224" cy="28276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3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3000" fill="hold"/>
                                        <p:tgtEl>
                                          <p:spTgt spid="10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3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491880" y="3429000"/>
            <a:ext cx="2736304" cy="158417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Способы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Comic Sans MS" pitchFamily="66" charset="0"/>
              </a:rPr>
              <a:t>изображения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260648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Нетрадиционные способы изображения </a:t>
            </a:r>
          </a:p>
          <a:p>
            <a:pPr lvl="0" algn="ctr"/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рисовании</a:t>
            </a:r>
          </a:p>
        </p:txBody>
      </p:sp>
      <p:sp>
        <p:nvSpPr>
          <p:cNvPr id="4" name="Овал 3"/>
          <p:cNvSpPr/>
          <p:nvPr/>
        </p:nvSpPr>
        <p:spPr>
          <a:xfrm>
            <a:off x="467544" y="1268760"/>
            <a:ext cx="324036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Рисунок своими руками (пальцами, ладошкой)</a:t>
            </a:r>
          </a:p>
        </p:txBody>
      </p:sp>
      <p:sp>
        <p:nvSpPr>
          <p:cNvPr id="5" name="Овал 4"/>
          <p:cNvSpPr/>
          <p:nvPr/>
        </p:nvSpPr>
        <p:spPr>
          <a:xfrm>
            <a:off x="395536" y="2564904"/>
            <a:ext cx="3312368" cy="129614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Рисование штампом(тычковое рисование, оттиск)</a:t>
            </a:r>
          </a:p>
        </p:txBody>
      </p:sp>
      <p:sp>
        <p:nvSpPr>
          <p:cNvPr id="6" name="Овал 5"/>
          <p:cNvSpPr/>
          <p:nvPr/>
        </p:nvSpPr>
        <p:spPr>
          <a:xfrm>
            <a:off x="251520" y="3861048"/>
            <a:ext cx="2016224" cy="108012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Рисование свечой</a:t>
            </a:r>
          </a:p>
        </p:txBody>
      </p:sp>
      <p:sp>
        <p:nvSpPr>
          <p:cNvPr id="7" name="Овал 6"/>
          <p:cNvSpPr/>
          <p:nvPr/>
        </p:nvSpPr>
        <p:spPr>
          <a:xfrm>
            <a:off x="251520" y="5085184"/>
            <a:ext cx="2088232" cy="115212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Раздувание краски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4283968" y="5373216"/>
            <a:ext cx="2880320" cy="122413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Рисование с помощью </a:t>
            </a:r>
            <a:r>
              <a:rPr lang="ru-RU" dirty="0" err="1">
                <a:latin typeface="Comic Sans MS" pitchFamily="66" charset="0"/>
              </a:rPr>
              <a:t>изоленты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3779912" y="1916832"/>
            <a:ext cx="2160240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mic Sans MS" pitchFamily="66" charset="0"/>
              </a:rPr>
              <a:t>Монотопия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444208" y="4437112"/>
            <a:ext cx="2232248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И многое другое</a:t>
            </a:r>
          </a:p>
        </p:txBody>
      </p:sp>
      <p:sp>
        <p:nvSpPr>
          <p:cNvPr id="11" name="Овал 10"/>
          <p:cNvSpPr/>
          <p:nvPr/>
        </p:nvSpPr>
        <p:spPr>
          <a:xfrm>
            <a:off x="5436096" y="980728"/>
            <a:ext cx="3456384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mic Sans MS" pitchFamily="66" charset="0"/>
              </a:rPr>
              <a:t>Пластилинография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11760" y="5301208"/>
            <a:ext cx="1728192" cy="93610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mic Sans MS" pitchFamily="66" charset="0"/>
              </a:rPr>
              <a:t>Граттаж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3212976"/>
            <a:ext cx="2448272" cy="7920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omic Sans MS" pitchFamily="66" charset="0"/>
              </a:rPr>
              <a:t>Рисование расчёской</a:t>
            </a:r>
          </a:p>
        </p:txBody>
      </p:sp>
      <p:sp>
        <p:nvSpPr>
          <p:cNvPr id="14" name="Овал 13"/>
          <p:cNvSpPr/>
          <p:nvPr/>
        </p:nvSpPr>
        <p:spPr>
          <a:xfrm>
            <a:off x="6372200" y="1988840"/>
            <a:ext cx="2520280" cy="86409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atin typeface="Comic Sans MS" pitchFamily="66" charset="0"/>
              </a:rPr>
              <a:t>Кляксография</a:t>
            </a:r>
            <a:endParaRPr lang="ru-RU" dirty="0">
              <a:latin typeface="Comic Sans MS" pitchFamily="66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 flipV="1">
            <a:off x="3347864" y="2348880"/>
            <a:ext cx="864096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4"/>
          </p:cNvCxnSpPr>
          <p:nvPr/>
        </p:nvCxnSpPr>
        <p:spPr>
          <a:xfrm flipV="1">
            <a:off x="4860032" y="2852936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5652120" y="1916832"/>
            <a:ext cx="648072" cy="15841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940152" y="2780928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6084168" y="3717032"/>
            <a:ext cx="360040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6084168" y="458112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5364088" y="5013176"/>
            <a:ext cx="7200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3635896" y="4869160"/>
            <a:ext cx="36004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>
            <a:off x="2123728" y="4581128"/>
            <a:ext cx="144016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2267744" y="4221088"/>
            <a:ext cx="115212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3491880" y="3501008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5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5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65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0"/>
                            </p:stCondLst>
                            <p:childTnLst>
                              <p:par>
                                <p:cTn id="5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9500"/>
                            </p:stCondLst>
                            <p:childTnLst>
                              <p:par>
                                <p:cTn id="5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500"/>
                            </p:stCondLst>
                            <p:childTnLst>
                              <p:par>
                                <p:cTn id="6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500"/>
                            </p:stCondLst>
                            <p:childTnLst>
                              <p:par>
                                <p:cTn id="7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500"/>
                            </p:stCondLst>
                            <p:childTnLst>
                              <p:par>
                                <p:cTn id="7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7500"/>
                            </p:stCondLst>
                            <p:childTnLst>
                              <p:par>
                                <p:cTn id="7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500"/>
                            </p:stCondLst>
                            <p:childTnLst>
                              <p:par>
                                <p:cTn id="8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500"/>
                            </p:stCondLst>
                            <p:childTnLst>
                              <p:par>
                                <p:cTn id="8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1500"/>
                            </p:stCondLst>
                            <p:childTnLst>
                              <p:par>
                                <p:cTn id="9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5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4500"/>
                            </p:stCondLst>
                            <p:childTnLst>
                              <p:par>
                                <p:cTn id="9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гофрокартоном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777960B5-1502-8788-E628-A1D272476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17638"/>
            <a:ext cx="4030199" cy="3022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6A9AAC-D223-4AE9-CACB-9739D3872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132856"/>
            <a:ext cx="3645024" cy="36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AA99A-F24E-81BE-06B8-F3786814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C3BAD6-3E9F-E3FD-E884-BD0B350DD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техника рисования водными маркерами</a:t>
            </a:r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C9D2A21B-726C-A6B6-230E-FC3D3CCF8EC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691680" y="1563904"/>
            <a:ext cx="4957154" cy="4957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Содержимое 3">
            <a:extLst>
              <a:ext uri="{FF2B5EF4-FFF2-40B4-BE49-F238E27FC236}">
                <a16:creationId xmlns:a16="http://schemas.microsoft.com/office/drawing/2014/main" id="{116BE531-A99A-281B-F9BA-383B455D5F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85579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4CB365-0129-6EE5-3BAC-5E8C8046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9CA08-9200-0FF3-3324-868A73E0A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Обьёмное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рисование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6449A09-FB59-61FB-EEFF-A8127FF9ECF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DE7A8BD-CB69-C130-060C-7BC582A3AE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29150" y="2489319"/>
            <a:ext cx="3886200" cy="30239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64EDE0-B2BD-73C1-9AA7-AAB525B5F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56792"/>
            <a:ext cx="3760797" cy="2349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86360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3154362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Пусть дети рисуют, творят, фантазируют!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каждый из них станет   художником, но рисование доставит им удовольствие, они познают радость творчества, научаться видеть прекрасное  в обычном.    </a:t>
            </a:r>
            <a:b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Пусть они растут с душой художника!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C:\Users\User\Downloads\изо\Новая папка (4)\1363858098_schastlivye-oboi-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 bwMode="auto">
          <a:xfrm>
            <a:off x="1259632" y="3212976"/>
            <a:ext cx="6480048" cy="2737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3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135000" y="1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798</TotalTime>
  <Words>131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Segoe Script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Рисование гофрокартоном </vt:lpstr>
      <vt:lpstr>Нетрадиционная техника рисования водными маркерами</vt:lpstr>
      <vt:lpstr>Обьёмное рисование</vt:lpstr>
      <vt:lpstr>     Пусть дети рисуют, творят, фантазируют!       Не каждый из них станет   художником, но рисование доставит им удовольствие, они познают радость творчества, научаться видеть прекрасное  в обычном.          Пусть они растут с душой художника!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ПК</cp:lastModifiedBy>
  <cp:revision>11</cp:revision>
  <dcterms:created xsi:type="dcterms:W3CDTF">2013-03-16T18:01:09Z</dcterms:created>
  <dcterms:modified xsi:type="dcterms:W3CDTF">2025-03-27T02:56:08Z</dcterms:modified>
</cp:coreProperties>
</file>